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72" r:id="rId5"/>
    <p:sldId id="258" r:id="rId6"/>
    <p:sldId id="259" r:id="rId7"/>
    <p:sldId id="260" r:id="rId8"/>
    <p:sldId id="269" r:id="rId9"/>
    <p:sldId id="262" r:id="rId10"/>
    <p:sldId id="271" r:id="rId11"/>
    <p:sldId id="270" r:id="rId12"/>
    <p:sldId id="266" r:id="rId13"/>
    <p:sldId id="309" r:id="rId14"/>
    <p:sldId id="283" r:id="rId15"/>
    <p:sldId id="273" r:id="rId16"/>
    <p:sldId id="284" r:id="rId17"/>
    <p:sldId id="285" r:id="rId18"/>
    <p:sldId id="286" r:id="rId19"/>
    <p:sldId id="299" r:id="rId20"/>
    <p:sldId id="300" r:id="rId21"/>
    <p:sldId id="307" r:id="rId22"/>
    <p:sldId id="308" r:id="rId23"/>
    <p:sldId id="301" r:id="rId24"/>
    <p:sldId id="303" r:id="rId25"/>
    <p:sldId id="30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A90BE5-A994-49BE-87D7-69D8185F5614}" v="5" dt="2021-12-20T18:13:54.377"/>
    <p1510:client id="{57E00297-F292-4EB1-9366-8AC818A33716}" v="24" dt="2021-12-20T15:30:44.101"/>
    <p1510:client id="{6510BED8-F558-4CD1-9A2A-66BC9B61A6E0}" v="20" dt="2021-12-20T17:52:38.872"/>
    <p1510:client id="{976E8674-6DD8-4494-91B2-6B281A61A2CD}" v="12" dt="2021-12-20T16:46:58.133"/>
    <p1510:client id="{D70A78E1-B5F9-4D21-AFAE-3467D76E788C}" v="209" dt="2021-12-20T17:27:40.3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BAI10186" userId="S::nishita.shyam2020@vitbhopal.ac.in::11f5bf32-46fd-485c-b489-4534816d4100" providerId="AD" clId="Web-{6510BED8-F558-4CD1-9A2A-66BC9B61A6E0}"/>
    <pc:docChg chg="addSld delSld modSld sldOrd">
      <pc:chgData name="20BAI10186" userId="S::nishita.shyam2020@vitbhopal.ac.in::11f5bf32-46fd-485c-b489-4534816d4100" providerId="AD" clId="Web-{6510BED8-F558-4CD1-9A2A-66BC9B61A6E0}" dt="2021-12-20T17:52:38.872" v="21"/>
      <pc:docMkLst>
        <pc:docMk/>
      </pc:docMkLst>
      <pc:sldChg chg="new del">
        <pc:chgData name="20BAI10186" userId="S::nishita.shyam2020@vitbhopal.ac.in::11f5bf32-46fd-485c-b489-4534816d4100" providerId="AD" clId="Web-{6510BED8-F558-4CD1-9A2A-66BC9B61A6E0}" dt="2021-12-20T17:51:30.199" v="2"/>
        <pc:sldMkLst>
          <pc:docMk/>
          <pc:sldMk cId="193458336" sldId="304"/>
        </pc:sldMkLst>
      </pc:sldChg>
      <pc:sldChg chg="addSp delSp modSp new mod ord setBg">
        <pc:chgData name="20BAI10186" userId="S::nishita.shyam2020@vitbhopal.ac.in::11f5bf32-46fd-485c-b489-4534816d4100" providerId="AD" clId="Web-{6510BED8-F558-4CD1-9A2A-66BC9B61A6E0}" dt="2021-12-20T17:52:38.872" v="21"/>
        <pc:sldMkLst>
          <pc:docMk/>
          <pc:sldMk cId="4002435981" sldId="305"/>
        </pc:sldMkLst>
        <pc:spChg chg="del mod">
          <ac:chgData name="20BAI10186" userId="S::nishita.shyam2020@vitbhopal.ac.in::11f5bf32-46fd-485c-b489-4534816d4100" providerId="AD" clId="Web-{6510BED8-F558-4CD1-9A2A-66BC9B61A6E0}" dt="2021-12-20T17:52:05.075" v="15"/>
          <ac:spMkLst>
            <pc:docMk/>
            <pc:sldMk cId="4002435981" sldId="305"/>
            <ac:spMk id="2" creationId="{93415238-46B4-4783-B8FE-86F1DF5AD2A0}"/>
          </ac:spMkLst>
        </pc:spChg>
        <pc:spChg chg="add del mod">
          <ac:chgData name="20BAI10186" userId="S::nishita.shyam2020@vitbhopal.ac.in::11f5bf32-46fd-485c-b489-4534816d4100" providerId="AD" clId="Web-{6510BED8-F558-4CD1-9A2A-66BC9B61A6E0}" dt="2021-12-20T17:52:03.043" v="14"/>
          <ac:spMkLst>
            <pc:docMk/>
            <pc:sldMk cId="4002435981" sldId="305"/>
            <ac:spMk id="4" creationId="{10A731A6-C25D-4268-ADD5-BCDE6E3C30A9}"/>
          </ac:spMkLst>
        </pc:spChg>
        <pc:spChg chg="add">
          <ac:chgData name="20BAI10186" userId="S::nishita.shyam2020@vitbhopal.ac.in::11f5bf32-46fd-485c-b489-4534816d4100" providerId="AD" clId="Web-{6510BED8-F558-4CD1-9A2A-66BC9B61A6E0}" dt="2021-12-20T17:52:16.543" v="19"/>
          <ac:spMkLst>
            <pc:docMk/>
            <pc:sldMk cId="4002435981" sldId="305"/>
            <ac:spMk id="5" creationId="{F3060C83-F051-4F0E-ABAD-AA0DFC48B218}"/>
          </ac:spMkLst>
        </pc:spChg>
        <pc:spChg chg="add del mod">
          <ac:chgData name="20BAI10186" userId="S::nishita.shyam2020@vitbhopal.ac.in::11f5bf32-46fd-485c-b489-4534816d4100" providerId="AD" clId="Web-{6510BED8-F558-4CD1-9A2A-66BC9B61A6E0}" dt="2021-12-20T17:52:11.278" v="16"/>
          <ac:spMkLst>
            <pc:docMk/>
            <pc:sldMk cId="4002435981" sldId="305"/>
            <ac:spMk id="7" creationId="{62F9551F-31C3-470A-8457-24612C64C1C0}"/>
          </ac:spMkLst>
        </pc:spChg>
        <pc:spChg chg="add del">
          <ac:chgData name="20BAI10186" userId="S::nishita.shyam2020@vitbhopal.ac.in::11f5bf32-46fd-485c-b489-4534816d4100" providerId="AD" clId="Web-{6510BED8-F558-4CD1-9A2A-66BC9B61A6E0}" dt="2021-12-20T17:52:16.528" v="18"/>
          <ac:spMkLst>
            <pc:docMk/>
            <pc:sldMk cId="4002435981" sldId="305"/>
            <ac:spMk id="8" creationId="{42A4FC2C-047E-45A5-965D-8E1E3BF09BC6}"/>
          </ac:spMkLst>
        </pc:spChg>
        <pc:spChg chg="add">
          <ac:chgData name="20BAI10186" userId="S::nishita.shyam2020@vitbhopal.ac.in::11f5bf32-46fd-485c-b489-4534816d4100" providerId="AD" clId="Web-{6510BED8-F558-4CD1-9A2A-66BC9B61A6E0}" dt="2021-12-20T17:52:16.543" v="19"/>
          <ac:spMkLst>
            <pc:docMk/>
            <pc:sldMk cId="4002435981" sldId="305"/>
            <ac:spMk id="10" creationId="{83C98ABE-055B-441F-B07E-44F97F083C39}"/>
          </ac:spMkLst>
        </pc:spChg>
        <pc:spChg chg="add">
          <ac:chgData name="20BAI10186" userId="S::nishita.shyam2020@vitbhopal.ac.in::11f5bf32-46fd-485c-b489-4534816d4100" providerId="AD" clId="Web-{6510BED8-F558-4CD1-9A2A-66BC9B61A6E0}" dt="2021-12-20T17:52:16.543" v="19"/>
          <ac:spMkLst>
            <pc:docMk/>
            <pc:sldMk cId="4002435981" sldId="305"/>
            <ac:spMk id="12" creationId="{29FDB030-9B49-4CED-8CCD-4D99382388AC}"/>
          </ac:spMkLst>
        </pc:spChg>
        <pc:spChg chg="add">
          <ac:chgData name="20BAI10186" userId="S::nishita.shyam2020@vitbhopal.ac.in::11f5bf32-46fd-485c-b489-4534816d4100" providerId="AD" clId="Web-{6510BED8-F558-4CD1-9A2A-66BC9B61A6E0}" dt="2021-12-20T17:52:16.543" v="19"/>
          <ac:spMkLst>
            <pc:docMk/>
            <pc:sldMk cId="4002435981" sldId="305"/>
            <ac:spMk id="14" creationId="{3783CA14-24A1-485C-8B30-D6A5D87987AD}"/>
          </ac:spMkLst>
        </pc:spChg>
        <pc:spChg chg="add">
          <ac:chgData name="20BAI10186" userId="S::nishita.shyam2020@vitbhopal.ac.in::11f5bf32-46fd-485c-b489-4534816d4100" providerId="AD" clId="Web-{6510BED8-F558-4CD1-9A2A-66BC9B61A6E0}" dt="2021-12-20T17:52:16.543" v="19"/>
          <ac:spMkLst>
            <pc:docMk/>
            <pc:sldMk cId="4002435981" sldId="305"/>
            <ac:spMk id="16" creationId="{9A97C86A-04D6-40F7-AE84-31AB43E6A846}"/>
          </ac:spMkLst>
        </pc:spChg>
        <pc:spChg chg="add">
          <ac:chgData name="20BAI10186" userId="S::nishita.shyam2020@vitbhopal.ac.in::11f5bf32-46fd-485c-b489-4534816d4100" providerId="AD" clId="Web-{6510BED8-F558-4CD1-9A2A-66BC9B61A6E0}" dt="2021-12-20T17:52:16.543" v="19"/>
          <ac:spMkLst>
            <pc:docMk/>
            <pc:sldMk cId="4002435981" sldId="305"/>
            <ac:spMk id="18" creationId="{FF9F2414-84E8-453E-B1F3-389FDE8192D9}"/>
          </ac:spMkLst>
        </pc:spChg>
        <pc:spChg chg="add">
          <ac:chgData name="20BAI10186" userId="S::nishita.shyam2020@vitbhopal.ac.in::11f5bf32-46fd-485c-b489-4534816d4100" providerId="AD" clId="Web-{6510BED8-F558-4CD1-9A2A-66BC9B61A6E0}" dt="2021-12-20T17:52:16.543" v="19"/>
          <ac:spMkLst>
            <pc:docMk/>
            <pc:sldMk cId="4002435981" sldId="305"/>
            <ac:spMk id="20" creationId="{3ECA69A1-7536-43AC-85EF-C7106179F5ED}"/>
          </ac:spMkLst>
        </pc:spChg>
        <pc:picChg chg="add mod">
          <ac:chgData name="20BAI10186" userId="S::nishita.shyam2020@vitbhopal.ac.in::11f5bf32-46fd-485c-b489-4534816d4100" providerId="AD" clId="Web-{6510BED8-F558-4CD1-9A2A-66BC9B61A6E0}" dt="2021-12-20T17:52:16.543" v="19"/>
          <ac:picMkLst>
            <pc:docMk/>
            <pc:sldMk cId="4002435981" sldId="305"/>
            <ac:picMk id="3" creationId="{20EED4AC-7733-4675-8256-3F2344B307C3}"/>
          </ac:picMkLst>
        </pc:picChg>
      </pc:sldChg>
    </pc:docChg>
  </pc:docChgLst>
  <pc:docChgLst>
    <pc:chgData name="20BAI10242" userId="S::nehal.jain2020@vitbhopal.ac.in::ad8d1c0d-87fd-4139-887e-b0dd513fbb76" providerId="AD" clId="Web-{976E8674-6DD8-4494-91B2-6B281A61A2CD}"/>
    <pc:docChg chg="modSld">
      <pc:chgData name="20BAI10242" userId="S::nehal.jain2020@vitbhopal.ac.in::ad8d1c0d-87fd-4139-887e-b0dd513fbb76" providerId="AD" clId="Web-{976E8674-6DD8-4494-91B2-6B281A61A2CD}" dt="2021-12-20T16:46:58.133" v="8"/>
      <pc:docMkLst>
        <pc:docMk/>
      </pc:docMkLst>
      <pc:sldChg chg="delSp modSp">
        <pc:chgData name="20BAI10242" userId="S::nehal.jain2020@vitbhopal.ac.in::ad8d1c0d-87fd-4139-887e-b0dd513fbb76" providerId="AD" clId="Web-{976E8674-6DD8-4494-91B2-6B281A61A2CD}" dt="2021-12-20T16:46:58.133" v="8"/>
        <pc:sldMkLst>
          <pc:docMk/>
          <pc:sldMk cId="1424463050" sldId="264"/>
        </pc:sldMkLst>
        <pc:spChg chg="mod">
          <ac:chgData name="20BAI10242" userId="S::nehal.jain2020@vitbhopal.ac.in::ad8d1c0d-87fd-4139-887e-b0dd513fbb76" providerId="AD" clId="Web-{976E8674-6DD8-4494-91B2-6B281A61A2CD}" dt="2021-12-20T16:46:43.882" v="5" actId="1076"/>
          <ac:spMkLst>
            <pc:docMk/>
            <pc:sldMk cId="1424463050" sldId="264"/>
            <ac:spMk id="26" creationId="{AFC10081-E1A6-4E11-939E-C4A353F7BF83}"/>
          </ac:spMkLst>
        </pc:spChg>
        <pc:spChg chg="del">
          <ac:chgData name="20BAI10242" userId="S::nehal.jain2020@vitbhopal.ac.in::ad8d1c0d-87fd-4139-887e-b0dd513fbb76" providerId="AD" clId="Web-{976E8674-6DD8-4494-91B2-6B281A61A2CD}" dt="2021-12-20T16:46:58.133" v="8"/>
          <ac:spMkLst>
            <pc:docMk/>
            <pc:sldMk cId="1424463050" sldId="264"/>
            <ac:spMk id="33" creationId="{AD135A6E-7020-4F09-AA97-2193D7655413}"/>
          </ac:spMkLst>
        </pc:spChg>
        <pc:spChg chg="del">
          <ac:chgData name="20BAI10242" userId="S::nehal.jain2020@vitbhopal.ac.in::ad8d1c0d-87fd-4139-887e-b0dd513fbb76" providerId="AD" clId="Web-{976E8674-6DD8-4494-91B2-6B281A61A2CD}" dt="2021-12-20T16:46:56.211" v="7"/>
          <ac:spMkLst>
            <pc:docMk/>
            <pc:sldMk cId="1424463050" sldId="264"/>
            <ac:spMk id="34" creationId="{83A87DE0-C8FD-41C0-B4B9-B5A906E01807}"/>
          </ac:spMkLst>
        </pc:spChg>
        <pc:cxnChg chg="del">
          <ac:chgData name="20BAI10242" userId="S::nehal.jain2020@vitbhopal.ac.in::ad8d1c0d-87fd-4139-887e-b0dd513fbb76" providerId="AD" clId="Web-{976E8674-6DD8-4494-91B2-6B281A61A2CD}" dt="2021-12-20T16:46:54.242" v="6"/>
          <ac:cxnSpMkLst>
            <pc:docMk/>
            <pc:sldMk cId="1424463050" sldId="264"/>
            <ac:cxnSpMk id="23" creationId="{6E54189C-94AF-4478-AC00-9FD00E91FE50}"/>
          </ac:cxnSpMkLst>
        </pc:cxnChg>
      </pc:sldChg>
    </pc:docChg>
  </pc:docChgLst>
  <pc:docChgLst>
    <pc:chgData name="Nehal Jain" userId="1034e96bbf4d6bd7" providerId="LiveId" clId="{31120D76-AD86-4B4E-A6B2-81888D0C23BD}"/>
    <pc:docChg chg="modSld">
      <pc:chgData name="Nehal Jain" userId="1034e96bbf4d6bd7" providerId="LiveId" clId="{31120D76-AD86-4B4E-A6B2-81888D0C23BD}" dt="2021-12-20T15:22:27.557" v="0" actId="1076"/>
      <pc:docMkLst>
        <pc:docMk/>
      </pc:docMkLst>
      <pc:sldChg chg="modSp mod">
        <pc:chgData name="Nehal Jain" userId="1034e96bbf4d6bd7" providerId="LiveId" clId="{31120D76-AD86-4B4E-A6B2-81888D0C23BD}" dt="2021-12-20T15:22:27.557" v="0" actId="1076"/>
        <pc:sldMkLst>
          <pc:docMk/>
          <pc:sldMk cId="2461451508" sldId="277"/>
        </pc:sldMkLst>
        <pc:spChg chg="mod">
          <ac:chgData name="Nehal Jain" userId="1034e96bbf4d6bd7" providerId="LiveId" clId="{31120D76-AD86-4B4E-A6B2-81888D0C23BD}" dt="2021-12-20T15:22:27.557" v="0" actId="1076"/>
          <ac:spMkLst>
            <pc:docMk/>
            <pc:sldMk cId="2461451508" sldId="277"/>
            <ac:spMk id="2" creationId="{51804376-29C8-4401-9E54-9084AD890F96}"/>
          </ac:spMkLst>
        </pc:spChg>
      </pc:sldChg>
    </pc:docChg>
  </pc:docChgLst>
  <pc:docChgLst>
    <pc:chgData name="20BAI10242" userId="S::nehal.jain2020@vitbhopal.ac.in::ad8d1c0d-87fd-4139-887e-b0dd513fbb76" providerId="AD" clId="Web-{57E00297-F292-4EB1-9366-8AC818A33716}"/>
    <pc:docChg chg="modSld">
      <pc:chgData name="20BAI10242" userId="S::nehal.jain2020@vitbhopal.ac.in::ad8d1c0d-87fd-4139-887e-b0dd513fbb76" providerId="AD" clId="Web-{57E00297-F292-4EB1-9366-8AC818A33716}" dt="2021-12-20T15:30:44.101" v="30" actId="14100"/>
      <pc:docMkLst>
        <pc:docMk/>
      </pc:docMkLst>
      <pc:sldChg chg="addSp delSp modSp mod setBg">
        <pc:chgData name="20BAI10242" userId="S::nehal.jain2020@vitbhopal.ac.in::ad8d1c0d-87fd-4139-887e-b0dd513fbb76" providerId="AD" clId="Web-{57E00297-F292-4EB1-9366-8AC818A33716}" dt="2021-12-20T15:30:44.101" v="30" actId="14100"/>
        <pc:sldMkLst>
          <pc:docMk/>
          <pc:sldMk cId="608666789" sldId="287"/>
        </pc:sldMkLst>
        <pc:spChg chg="mod">
          <ac:chgData name="20BAI10242" userId="S::nehal.jain2020@vitbhopal.ac.in::ad8d1c0d-87fd-4139-887e-b0dd513fbb76" providerId="AD" clId="Web-{57E00297-F292-4EB1-9366-8AC818A33716}" dt="2021-12-20T15:30:18.632" v="24"/>
          <ac:spMkLst>
            <pc:docMk/>
            <pc:sldMk cId="608666789" sldId="287"/>
            <ac:spMk id="2" creationId="{9C52946E-485C-4113-9DC5-19CBC7A477F0}"/>
          </ac:spMkLst>
        </pc:spChg>
        <pc:spChg chg="mod">
          <ac:chgData name="20BAI10242" userId="S::nehal.jain2020@vitbhopal.ac.in::ad8d1c0d-87fd-4139-887e-b0dd513fbb76" providerId="AD" clId="Web-{57E00297-F292-4EB1-9366-8AC818A33716}" dt="2021-12-20T15:30:44.101" v="30" actId="14100"/>
          <ac:spMkLst>
            <pc:docMk/>
            <pc:sldMk cId="608666789" sldId="287"/>
            <ac:spMk id="3" creationId="{2EA6B82F-B3F6-4853-9D19-408F36F4BD94}"/>
          </ac:spMkLst>
        </pc:spChg>
        <pc:spChg chg="add del">
          <ac:chgData name="20BAI10242" userId="S::nehal.jain2020@vitbhopal.ac.in::ad8d1c0d-87fd-4139-887e-b0dd513fbb76" providerId="AD" clId="Web-{57E00297-F292-4EB1-9366-8AC818A33716}" dt="2021-12-20T15:28:44.629" v="3"/>
          <ac:spMkLst>
            <pc:docMk/>
            <pc:sldMk cId="608666789" sldId="287"/>
            <ac:spMk id="5" creationId="{827B839B-9ADE-406B-8590-F1CAEDED45A1}"/>
          </ac:spMkLst>
        </pc:spChg>
        <pc:spChg chg="add del">
          <ac:chgData name="20BAI10242" userId="S::nehal.jain2020@vitbhopal.ac.in::ad8d1c0d-87fd-4139-887e-b0dd513fbb76" providerId="AD" clId="Web-{57E00297-F292-4EB1-9366-8AC818A33716}" dt="2021-12-20T15:28:44.629" v="3"/>
          <ac:spMkLst>
            <pc:docMk/>
            <pc:sldMk cId="608666789" sldId="287"/>
            <ac:spMk id="6" creationId="{CFE45BF0-46DB-408C-B5F7-7B11716805D4}"/>
          </ac:spMkLst>
        </pc:spChg>
        <pc:spChg chg="add del">
          <ac:chgData name="20BAI10242" userId="S::nehal.jain2020@vitbhopal.ac.in::ad8d1c0d-87fd-4139-887e-b0dd513fbb76" providerId="AD" clId="Web-{57E00297-F292-4EB1-9366-8AC818A33716}" dt="2021-12-20T15:28:44.629" v="3"/>
          <ac:spMkLst>
            <pc:docMk/>
            <pc:sldMk cId="608666789" sldId="287"/>
            <ac:spMk id="7" creationId="{2AEBC8F2-97B1-41B4-93F1-2D289E197FBA}"/>
          </ac:spMkLst>
        </pc:spChg>
        <pc:spChg chg="add del">
          <ac:chgData name="20BAI10242" userId="S::nehal.jain2020@vitbhopal.ac.in::ad8d1c0d-87fd-4139-887e-b0dd513fbb76" providerId="AD" clId="Web-{57E00297-F292-4EB1-9366-8AC818A33716}" dt="2021-12-20T15:28:23.410" v="1"/>
          <ac:spMkLst>
            <pc:docMk/>
            <pc:sldMk cId="608666789" sldId="287"/>
            <ac:spMk id="8" creationId="{7CB4857B-ED7C-444D-9F04-2F885114A1C2}"/>
          </ac:spMkLst>
        </pc:spChg>
        <pc:spChg chg="add del">
          <ac:chgData name="20BAI10242" userId="S::nehal.jain2020@vitbhopal.ac.in::ad8d1c0d-87fd-4139-887e-b0dd513fbb76" providerId="AD" clId="Web-{57E00297-F292-4EB1-9366-8AC818A33716}" dt="2021-12-20T15:28:47.833" v="5"/>
          <ac:spMkLst>
            <pc:docMk/>
            <pc:sldMk cId="608666789" sldId="287"/>
            <ac:spMk id="9" creationId="{7CB4857B-ED7C-444D-9F04-2F885114A1C2}"/>
          </ac:spMkLst>
        </pc:spChg>
        <pc:spChg chg="add del">
          <ac:chgData name="20BAI10242" userId="S::nehal.jain2020@vitbhopal.ac.in::ad8d1c0d-87fd-4139-887e-b0dd513fbb76" providerId="AD" clId="Web-{57E00297-F292-4EB1-9366-8AC818A33716}" dt="2021-12-20T15:28:23.410" v="1"/>
          <ac:spMkLst>
            <pc:docMk/>
            <pc:sldMk cId="608666789" sldId="287"/>
            <ac:spMk id="10" creationId="{D18046FB-44EA-4FD8-A585-EA09A319B2D0}"/>
          </ac:spMkLst>
        </pc:spChg>
        <pc:spChg chg="add del">
          <ac:chgData name="20BAI10242" userId="S::nehal.jain2020@vitbhopal.ac.in::ad8d1c0d-87fd-4139-887e-b0dd513fbb76" providerId="AD" clId="Web-{57E00297-F292-4EB1-9366-8AC818A33716}" dt="2021-12-20T15:28:47.833" v="5"/>
          <ac:spMkLst>
            <pc:docMk/>
            <pc:sldMk cId="608666789" sldId="287"/>
            <ac:spMk id="11" creationId="{D18046FB-44EA-4FD8-A585-EA09A319B2D0}"/>
          </ac:spMkLst>
        </pc:spChg>
        <pc:spChg chg="add del">
          <ac:chgData name="20BAI10242" userId="S::nehal.jain2020@vitbhopal.ac.in::ad8d1c0d-87fd-4139-887e-b0dd513fbb76" providerId="AD" clId="Web-{57E00297-F292-4EB1-9366-8AC818A33716}" dt="2021-12-20T15:28:23.410" v="1"/>
          <ac:spMkLst>
            <pc:docMk/>
            <pc:sldMk cId="608666789" sldId="287"/>
            <ac:spMk id="12" creationId="{479F5F2B-8B58-4140-AE6A-51F6C67B18D9}"/>
          </ac:spMkLst>
        </pc:spChg>
        <pc:spChg chg="add del">
          <ac:chgData name="20BAI10242" userId="S::nehal.jain2020@vitbhopal.ac.in::ad8d1c0d-87fd-4139-887e-b0dd513fbb76" providerId="AD" clId="Web-{57E00297-F292-4EB1-9366-8AC818A33716}" dt="2021-12-20T15:28:47.833" v="5"/>
          <ac:spMkLst>
            <pc:docMk/>
            <pc:sldMk cId="608666789" sldId="287"/>
            <ac:spMk id="13" creationId="{479F5F2B-8B58-4140-AE6A-51F6C67B18D9}"/>
          </ac:spMkLst>
        </pc:spChg>
        <pc:spChg chg="add del">
          <ac:chgData name="20BAI10242" userId="S::nehal.jain2020@vitbhopal.ac.in::ad8d1c0d-87fd-4139-887e-b0dd513fbb76" providerId="AD" clId="Web-{57E00297-F292-4EB1-9366-8AC818A33716}" dt="2021-12-20T15:28:44.629" v="3"/>
          <ac:spMkLst>
            <pc:docMk/>
            <pc:sldMk cId="608666789" sldId="287"/>
            <ac:spMk id="14" creationId="{472E3A19-F5D5-48FC-BB9C-48C2F68F598B}"/>
          </ac:spMkLst>
        </pc:spChg>
        <pc:spChg chg="add del">
          <ac:chgData name="20BAI10242" userId="S::nehal.jain2020@vitbhopal.ac.in::ad8d1c0d-87fd-4139-887e-b0dd513fbb76" providerId="AD" clId="Web-{57E00297-F292-4EB1-9366-8AC818A33716}" dt="2021-12-20T15:29:02.505" v="9"/>
          <ac:spMkLst>
            <pc:docMk/>
            <pc:sldMk cId="608666789" sldId="287"/>
            <ac:spMk id="15" creationId="{B775CD93-9DF2-48CB-9F57-1BCA9A46C7FA}"/>
          </ac:spMkLst>
        </pc:spChg>
        <pc:spChg chg="add del">
          <ac:chgData name="20BAI10242" userId="S::nehal.jain2020@vitbhopal.ac.in::ad8d1c0d-87fd-4139-887e-b0dd513fbb76" providerId="AD" clId="Web-{57E00297-F292-4EB1-9366-8AC818A33716}" dt="2021-12-20T15:28:44.629" v="3"/>
          <ac:spMkLst>
            <pc:docMk/>
            <pc:sldMk cId="608666789" sldId="287"/>
            <ac:spMk id="16" creationId="{7A62E32F-BB65-43A8-8EB5-92346890E549}"/>
          </ac:spMkLst>
        </pc:spChg>
        <pc:spChg chg="add del">
          <ac:chgData name="20BAI10242" userId="S::nehal.jain2020@vitbhopal.ac.in::ad8d1c0d-87fd-4139-887e-b0dd513fbb76" providerId="AD" clId="Web-{57E00297-F292-4EB1-9366-8AC818A33716}" dt="2021-12-20T15:29:02.505" v="9"/>
          <ac:spMkLst>
            <pc:docMk/>
            <pc:sldMk cId="608666789" sldId="287"/>
            <ac:spMk id="17" creationId="{6166C6D1-23AC-49C4-BA07-238E4E9F8CEB}"/>
          </ac:spMkLst>
        </pc:spChg>
        <pc:spChg chg="add del">
          <ac:chgData name="20BAI10242" userId="S::nehal.jain2020@vitbhopal.ac.in::ad8d1c0d-87fd-4139-887e-b0dd513fbb76" providerId="AD" clId="Web-{57E00297-F292-4EB1-9366-8AC818A33716}" dt="2021-12-20T15:28:44.629" v="3"/>
          <ac:spMkLst>
            <pc:docMk/>
            <pc:sldMk cId="608666789" sldId="287"/>
            <ac:spMk id="18" creationId="{14E91B64-9FCC-451E-AFB4-A827D6329367}"/>
          </ac:spMkLst>
        </pc:spChg>
        <pc:spChg chg="add del">
          <ac:chgData name="20BAI10242" userId="S::nehal.jain2020@vitbhopal.ac.in::ad8d1c0d-87fd-4139-887e-b0dd513fbb76" providerId="AD" clId="Web-{57E00297-F292-4EB1-9366-8AC818A33716}" dt="2021-12-20T15:29:02.505" v="9"/>
          <ac:spMkLst>
            <pc:docMk/>
            <pc:sldMk cId="608666789" sldId="287"/>
            <ac:spMk id="19" creationId="{E186B68C-84BC-4A6E-99D1-EE87483C1349}"/>
          </ac:spMkLst>
        </pc:spChg>
        <pc:spChg chg="add del">
          <ac:chgData name="20BAI10242" userId="S::nehal.jain2020@vitbhopal.ac.in::ad8d1c0d-87fd-4139-887e-b0dd513fbb76" providerId="AD" clId="Web-{57E00297-F292-4EB1-9366-8AC818A33716}" dt="2021-12-20T15:29:02.505" v="9"/>
          <ac:spMkLst>
            <pc:docMk/>
            <pc:sldMk cId="608666789" sldId="287"/>
            <ac:spMk id="20" creationId="{1C091803-41C2-48E0-9228-5148460C7479}"/>
          </ac:spMkLst>
        </pc:spChg>
        <pc:spChg chg="add del">
          <ac:chgData name="20BAI10242" userId="S::nehal.jain2020@vitbhopal.ac.in::ad8d1c0d-87fd-4139-887e-b0dd513fbb76" providerId="AD" clId="Web-{57E00297-F292-4EB1-9366-8AC818A33716}" dt="2021-12-20T15:30:18.632" v="24"/>
          <ac:spMkLst>
            <pc:docMk/>
            <pc:sldMk cId="608666789" sldId="287"/>
            <ac:spMk id="25" creationId="{7CB4857B-ED7C-444D-9F04-2F885114A1C2}"/>
          </ac:spMkLst>
        </pc:spChg>
        <pc:spChg chg="add del">
          <ac:chgData name="20BAI10242" userId="S::nehal.jain2020@vitbhopal.ac.in::ad8d1c0d-87fd-4139-887e-b0dd513fbb76" providerId="AD" clId="Web-{57E00297-F292-4EB1-9366-8AC818A33716}" dt="2021-12-20T15:30:18.632" v="24"/>
          <ac:spMkLst>
            <pc:docMk/>
            <pc:sldMk cId="608666789" sldId="287"/>
            <ac:spMk id="27" creationId="{D18046FB-44EA-4FD8-A585-EA09A319B2D0}"/>
          </ac:spMkLst>
        </pc:spChg>
        <pc:spChg chg="add del">
          <ac:chgData name="20BAI10242" userId="S::nehal.jain2020@vitbhopal.ac.in::ad8d1c0d-87fd-4139-887e-b0dd513fbb76" providerId="AD" clId="Web-{57E00297-F292-4EB1-9366-8AC818A33716}" dt="2021-12-20T15:30:18.632" v="24"/>
          <ac:spMkLst>
            <pc:docMk/>
            <pc:sldMk cId="608666789" sldId="287"/>
            <ac:spMk id="29" creationId="{479F5F2B-8B58-4140-AE6A-51F6C67B18D9}"/>
          </ac:spMkLst>
        </pc:spChg>
        <pc:spChg chg="add">
          <ac:chgData name="20BAI10242" userId="S::nehal.jain2020@vitbhopal.ac.in::ad8d1c0d-87fd-4139-887e-b0dd513fbb76" providerId="AD" clId="Web-{57E00297-F292-4EB1-9366-8AC818A33716}" dt="2021-12-20T15:30:18.632" v="24"/>
          <ac:spMkLst>
            <pc:docMk/>
            <pc:sldMk cId="608666789" sldId="287"/>
            <ac:spMk id="34" creationId="{09588DA8-065E-4F6F-8EFD-43104AB2E0CF}"/>
          </ac:spMkLst>
        </pc:spChg>
        <pc:spChg chg="add">
          <ac:chgData name="20BAI10242" userId="S::nehal.jain2020@vitbhopal.ac.in::ad8d1c0d-87fd-4139-887e-b0dd513fbb76" providerId="AD" clId="Web-{57E00297-F292-4EB1-9366-8AC818A33716}" dt="2021-12-20T15:30:18.632" v="24"/>
          <ac:spMkLst>
            <pc:docMk/>
            <pc:sldMk cId="608666789" sldId="287"/>
            <ac:spMk id="36" creationId="{C4285719-470E-454C-AF62-8323075F1F5B}"/>
          </ac:spMkLst>
        </pc:spChg>
        <pc:spChg chg="add">
          <ac:chgData name="20BAI10242" userId="S::nehal.jain2020@vitbhopal.ac.in::ad8d1c0d-87fd-4139-887e-b0dd513fbb76" providerId="AD" clId="Web-{57E00297-F292-4EB1-9366-8AC818A33716}" dt="2021-12-20T15:30:18.632" v="24"/>
          <ac:spMkLst>
            <pc:docMk/>
            <pc:sldMk cId="608666789" sldId="287"/>
            <ac:spMk id="38" creationId="{CD9FE4EF-C4D8-49A0-B2FF-81D8DB7D8A24}"/>
          </ac:spMkLst>
        </pc:spChg>
        <pc:spChg chg="add">
          <ac:chgData name="20BAI10242" userId="S::nehal.jain2020@vitbhopal.ac.in::ad8d1c0d-87fd-4139-887e-b0dd513fbb76" providerId="AD" clId="Web-{57E00297-F292-4EB1-9366-8AC818A33716}" dt="2021-12-20T15:30:18.632" v="24"/>
          <ac:spMkLst>
            <pc:docMk/>
            <pc:sldMk cId="608666789" sldId="287"/>
            <ac:spMk id="40" creationId="{4300840D-0A0B-4512-BACA-B439D5B9C57C}"/>
          </ac:spMkLst>
        </pc:spChg>
        <pc:spChg chg="add">
          <ac:chgData name="20BAI10242" userId="S::nehal.jain2020@vitbhopal.ac.in::ad8d1c0d-87fd-4139-887e-b0dd513fbb76" providerId="AD" clId="Web-{57E00297-F292-4EB1-9366-8AC818A33716}" dt="2021-12-20T15:30:18.632" v="24"/>
          <ac:spMkLst>
            <pc:docMk/>
            <pc:sldMk cId="608666789" sldId="287"/>
            <ac:spMk id="42" creationId="{D2B78728-A580-49A7-84F9-6EF6F583ADE0}"/>
          </ac:spMkLst>
        </pc:spChg>
        <pc:spChg chg="add">
          <ac:chgData name="20BAI10242" userId="S::nehal.jain2020@vitbhopal.ac.in::ad8d1c0d-87fd-4139-887e-b0dd513fbb76" providerId="AD" clId="Web-{57E00297-F292-4EB1-9366-8AC818A33716}" dt="2021-12-20T15:30:18.632" v="24"/>
          <ac:spMkLst>
            <pc:docMk/>
            <pc:sldMk cId="608666789" sldId="287"/>
            <ac:spMk id="44" creationId="{38FAA1A1-D861-433F-88FA-1E9D6FD31D11}"/>
          </ac:spMkLst>
        </pc:spChg>
        <pc:spChg chg="add">
          <ac:chgData name="20BAI10242" userId="S::nehal.jain2020@vitbhopal.ac.in::ad8d1c0d-87fd-4139-887e-b0dd513fbb76" providerId="AD" clId="Web-{57E00297-F292-4EB1-9366-8AC818A33716}" dt="2021-12-20T15:30:18.632" v="24"/>
          <ac:spMkLst>
            <pc:docMk/>
            <pc:sldMk cId="608666789" sldId="287"/>
            <ac:spMk id="46" creationId="{8D71EDA1-87BF-4D5D-AB79-F346FD19278A}"/>
          </ac:spMkLst>
        </pc:spChg>
      </pc:sldChg>
    </pc:docChg>
  </pc:docChgLst>
  <pc:docChgLst>
    <pc:chgData name="20BAI10186" userId="S::nishita.shyam2020@vitbhopal.ac.in::11f5bf32-46fd-485c-b489-4534816d4100" providerId="AD" clId="Web-{D70A78E1-B5F9-4D21-AFAE-3467D76E788C}"/>
    <pc:docChg chg="addSld delSld modSld sldOrd">
      <pc:chgData name="20BAI10186" userId="S::nishita.shyam2020@vitbhopal.ac.in::11f5bf32-46fd-485c-b489-4534816d4100" providerId="AD" clId="Web-{D70A78E1-B5F9-4D21-AFAE-3467D76E788C}" dt="2021-12-20T17:27:40.388" v="214" actId="20577"/>
      <pc:docMkLst>
        <pc:docMk/>
      </pc:docMkLst>
      <pc:sldChg chg="addSp delSp modSp">
        <pc:chgData name="20BAI10186" userId="S::nishita.shyam2020@vitbhopal.ac.in::11f5bf32-46fd-485c-b489-4534816d4100" providerId="AD" clId="Web-{D70A78E1-B5F9-4D21-AFAE-3467D76E788C}" dt="2021-12-20T17:27:40.388" v="214" actId="20577"/>
        <pc:sldMkLst>
          <pc:docMk/>
          <pc:sldMk cId="985925740" sldId="257"/>
        </pc:sldMkLst>
        <pc:spChg chg="mod">
          <ac:chgData name="20BAI10186" userId="S::nishita.shyam2020@vitbhopal.ac.in::11f5bf32-46fd-485c-b489-4534816d4100" providerId="AD" clId="Web-{D70A78E1-B5F9-4D21-AFAE-3467D76E788C}" dt="2021-12-20T17:27:37.107" v="213" actId="20577"/>
          <ac:spMkLst>
            <pc:docMk/>
            <pc:sldMk cId="985925740" sldId="257"/>
            <ac:spMk id="3" creationId="{BC4F03D5-FFF4-4C2F-9F29-C7C95817F18D}"/>
          </ac:spMkLst>
        </pc:spChg>
        <pc:spChg chg="mod ord">
          <ac:chgData name="20BAI10186" userId="S::nishita.shyam2020@vitbhopal.ac.in::11f5bf32-46fd-485c-b489-4534816d4100" providerId="AD" clId="Web-{D70A78E1-B5F9-4D21-AFAE-3467D76E788C}" dt="2021-12-20T17:27:40.388" v="214" actId="20577"/>
          <ac:spMkLst>
            <pc:docMk/>
            <pc:sldMk cId="985925740" sldId="257"/>
            <ac:spMk id="5" creationId="{955687ED-B413-4849-92DE-B6C67E406F51}"/>
          </ac:spMkLst>
        </pc:spChg>
        <pc:spChg chg="add del mod ord">
          <ac:chgData name="20BAI10186" userId="S::nishita.shyam2020@vitbhopal.ac.in::11f5bf32-46fd-485c-b489-4534816d4100" providerId="AD" clId="Web-{D70A78E1-B5F9-4D21-AFAE-3467D76E788C}" dt="2021-12-20T17:27:06.231" v="208"/>
          <ac:spMkLst>
            <pc:docMk/>
            <pc:sldMk cId="985925740" sldId="257"/>
            <ac:spMk id="7" creationId="{02CFD9A0-AF16-4365-ABE7-89BA02C96831}"/>
          </ac:spMkLst>
        </pc:spChg>
        <pc:picChg chg="add del mod ord">
          <ac:chgData name="20BAI10186" userId="S::nishita.shyam2020@vitbhopal.ac.in::11f5bf32-46fd-485c-b489-4534816d4100" providerId="AD" clId="Web-{D70A78E1-B5F9-4D21-AFAE-3467D76E788C}" dt="2021-12-20T17:26:29.402" v="194"/>
          <ac:picMkLst>
            <pc:docMk/>
            <pc:sldMk cId="985925740" sldId="257"/>
            <ac:picMk id="4" creationId="{D296AB69-2225-4B37-A931-04B74FFCFAED}"/>
          </ac:picMkLst>
        </pc:picChg>
        <pc:picChg chg="add mod ord">
          <ac:chgData name="20BAI10186" userId="S::nishita.shyam2020@vitbhopal.ac.in::11f5bf32-46fd-485c-b489-4534816d4100" providerId="AD" clId="Web-{D70A78E1-B5F9-4D21-AFAE-3467D76E788C}" dt="2021-12-20T17:27:22.232" v="211" actId="14100"/>
          <ac:picMkLst>
            <pc:docMk/>
            <pc:sldMk cId="985925740" sldId="257"/>
            <ac:picMk id="6" creationId="{C9BFCDC8-7AB6-452D-9C4D-266A98BEE8D7}"/>
          </ac:picMkLst>
        </pc:picChg>
      </pc:sldChg>
      <pc:sldChg chg="addSp delSp modSp">
        <pc:chgData name="20BAI10186" userId="S::nishita.shyam2020@vitbhopal.ac.in::11f5bf32-46fd-485c-b489-4534816d4100" providerId="AD" clId="Web-{D70A78E1-B5F9-4D21-AFAE-3467D76E788C}" dt="2021-12-20T17:25:04.649" v="188" actId="20577"/>
        <pc:sldMkLst>
          <pc:docMk/>
          <pc:sldMk cId="3212875328" sldId="258"/>
        </pc:sldMkLst>
        <pc:spChg chg="mod">
          <ac:chgData name="20BAI10186" userId="S::nishita.shyam2020@vitbhopal.ac.in::11f5bf32-46fd-485c-b489-4534816d4100" providerId="AD" clId="Web-{D70A78E1-B5F9-4D21-AFAE-3467D76E788C}" dt="2021-12-20T17:25:04.649" v="188" actId="20577"/>
          <ac:spMkLst>
            <pc:docMk/>
            <pc:sldMk cId="3212875328" sldId="258"/>
            <ac:spMk id="2" creationId="{448216C1-92A1-4F9B-A757-3FA0412B2423}"/>
          </ac:spMkLst>
        </pc:spChg>
        <pc:spChg chg="del">
          <ac:chgData name="20BAI10186" userId="S::nishita.shyam2020@vitbhopal.ac.in::11f5bf32-46fd-485c-b489-4534816d4100" providerId="AD" clId="Web-{D70A78E1-B5F9-4D21-AFAE-3467D76E788C}" dt="2021-12-20T17:23:46.537" v="180"/>
          <ac:spMkLst>
            <pc:docMk/>
            <pc:sldMk cId="3212875328" sldId="258"/>
            <ac:spMk id="80" creationId="{5A0118C5-4F8D-4CF4-BADD-53FEACC6C42A}"/>
          </ac:spMkLst>
        </pc:spChg>
        <pc:spChg chg="del">
          <ac:chgData name="20BAI10186" userId="S::nishita.shyam2020@vitbhopal.ac.in::11f5bf32-46fd-485c-b489-4534816d4100" providerId="AD" clId="Web-{D70A78E1-B5F9-4D21-AFAE-3467D76E788C}" dt="2021-12-20T17:23:46.537" v="180"/>
          <ac:spMkLst>
            <pc:docMk/>
            <pc:sldMk cId="3212875328" sldId="258"/>
            <ac:spMk id="86" creationId="{CAEBFCD5-5356-4326-8D39-8235A46CD7B2}"/>
          </ac:spMkLst>
        </pc:spChg>
        <pc:spChg chg="add del">
          <ac:chgData name="20BAI10186" userId="S::nishita.shyam2020@vitbhopal.ac.in::11f5bf32-46fd-485c-b489-4534816d4100" providerId="AD" clId="Web-{D70A78E1-B5F9-4D21-AFAE-3467D76E788C}" dt="2021-12-20T17:24:40.820" v="181"/>
          <ac:spMkLst>
            <pc:docMk/>
            <pc:sldMk cId="3212875328" sldId="258"/>
            <ac:spMk id="121" creationId="{FCEC2294-5A7B-45E5-9251-C1AA89F4ADCF}"/>
          </ac:spMkLst>
        </pc:spChg>
        <pc:spChg chg="add">
          <ac:chgData name="20BAI10186" userId="S::nishita.shyam2020@vitbhopal.ac.in::11f5bf32-46fd-485c-b489-4534816d4100" providerId="AD" clId="Web-{D70A78E1-B5F9-4D21-AFAE-3467D76E788C}" dt="2021-12-20T17:24:40.820" v="181"/>
          <ac:spMkLst>
            <pc:docMk/>
            <pc:sldMk cId="3212875328" sldId="258"/>
            <ac:spMk id="128" creationId="{FCEC2294-5A7B-45E5-9251-C1AA89F4ADCF}"/>
          </ac:spMkLst>
        </pc:spChg>
        <pc:grpChg chg="del">
          <ac:chgData name="20BAI10186" userId="S::nishita.shyam2020@vitbhopal.ac.in::11f5bf32-46fd-485c-b489-4534816d4100" providerId="AD" clId="Web-{D70A78E1-B5F9-4D21-AFAE-3467D76E788C}" dt="2021-12-20T17:23:46.537" v="180"/>
          <ac:grpSpMkLst>
            <pc:docMk/>
            <pc:sldMk cId="3212875328" sldId="258"/>
            <ac:grpSpMk id="82" creationId="{134CC3FF-7AA4-46F4-8B24-2F9383D86DBD}"/>
          </ac:grpSpMkLst>
        </pc:grpChg>
        <pc:grpChg chg="del">
          <ac:chgData name="20BAI10186" userId="S::nishita.shyam2020@vitbhopal.ac.in::11f5bf32-46fd-485c-b489-4534816d4100" providerId="AD" clId="Web-{D70A78E1-B5F9-4D21-AFAE-3467D76E788C}" dt="2021-12-20T17:23:46.537" v="180"/>
          <ac:grpSpMkLst>
            <pc:docMk/>
            <pc:sldMk cId="3212875328" sldId="258"/>
            <ac:grpSpMk id="88" creationId="{5F2AA49C-5AC0-41C7-BFAF-74B8D8293C8F}"/>
          </ac:grpSpMkLst>
        </pc:grpChg>
        <pc:grpChg chg="del">
          <ac:chgData name="20BAI10186" userId="S::nishita.shyam2020@vitbhopal.ac.in::11f5bf32-46fd-485c-b489-4534816d4100" providerId="AD" clId="Web-{D70A78E1-B5F9-4D21-AFAE-3467D76E788C}" dt="2021-12-20T17:23:46.537" v="180"/>
          <ac:grpSpMkLst>
            <pc:docMk/>
            <pc:sldMk cId="3212875328" sldId="258"/>
            <ac:grpSpMk id="103" creationId="{BB32367D-C4F2-49D5-A586-298C7CA821B0}"/>
          </ac:grpSpMkLst>
        </pc:grpChg>
        <pc:graphicFrameChg chg="mod modGraphic">
          <ac:chgData name="20BAI10186" userId="S::nishita.shyam2020@vitbhopal.ac.in::11f5bf32-46fd-485c-b489-4534816d4100" providerId="AD" clId="Web-{D70A78E1-B5F9-4D21-AFAE-3467D76E788C}" dt="2021-12-20T17:24:40.820" v="181"/>
          <ac:graphicFrameMkLst>
            <pc:docMk/>
            <pc:sldMk cId="3212875328" sldId="258"/>
            <ac:graphicFrameMk id="20" creationId="{DE25B9CC-9E52-4F09-93DA-5FAE8439A94B}"/>
          </ac:graphicFrameMkLst>
        </pc:graphicFrameChg>
        <pc:picChg chg="mod">
          <ac:chgData name="20BAI10186" userId="S::nishita.shyam2020@vitbhopal.ac.in::11f5bf32-46fd-485c-b489-4534816d4100" providerId="AD" clId="Web-{D70A78E1-B5F9-4D21-AFAE-3467D76E788C}" dt="2021-12-20T17:23:46.537" v="180"/>
          <ac:picMkLst>
            <pc:docMk/>
            <pc:sldMk cId="3212875328" sldId="258"/>
            <ac:picMk id="19" creationId="{4C8EA861-413B-4EE7-9588-BB8AE58F08E5}"/>
          </ac:picMkLst>
        </pc:picChg>
        <pc:cxnChg chg="add del">
          <ac:chgData name="20BAI10186" userId="S::nishita.shyam2020@vitbhopal.ac.in::11f5bf32-46fd-485c-b489-4534816d4100" providerId="AD" clId="Web-{D70A78E1-B5F9-4D21-AFAE-3467D76E788C}" dt="2021-12-20T17:24:40.820" v="181"/>
          <ac:cxnSpMkLst>
            <pc:docMk/>
            <pc:sldMk cId="3212875328" sldId="258"/>
            <ac:cxnSpMk id="123" creationId="{67182200-4859-4C8D-BCBB-55B245C28BA3}"/>
          </ac:cxnSpMkLst>
        </pc:cxnChg>
        <pc:cxnChg chg="add">
          <ac:chgData name="20BAI10186" userId="S::nishita.shyam2020@vitbhopal.ac.in::11f5bf32-46fd-485c-b489-4534816d4100" providerId="AD" clId="Web-{D70A78E1-B5F9-4D21-AFAE-3467D76E788C}" dt="2021-12-20T17:24:40.820" v="181"/>
          <ac:cxnSpMkLst>
            <pc:docMk/>
            <pc:sldMk cId="3212875328" sldId="258"/>
            <ac:cxnSpMk id="130" creationId="{67182200-4859-4C8D-BCBB-55B245C28BA3}"/>
          </ac:cxnSpMkLst>
        </pc:cxnChg>
      </pc:sldChg>
      <pc:sldChg chg="delSp mod setBg">
        <pc:chgData name="20BAI10186" userId="S::nishita.shyam2020@vitbhopal.ac.in::11f5bf32-46fd-485c-b489-4534816d4100" providerId="AD" clId="Web-{D70A78E1-B5F9-4D21-AFAE-3467D76E788C}" dt="2021-12-20T17:05:16.939" v="113"/>
        <pc:sldMkLst>
          <pc:docMk/>
          <pc:sldMk cId="1424463050" sldId="264"/>
        </pc:sldMkLst>
        <pc:spChg chg="del">
          <ac:chgData name="20BAI10186" userId="S::nishita.shyam2020@vitbhopal.ac.in::11f5bf32-46fd-485c-b489-4534816d4100" providerId="AD" clId="Web-{D70A78E1-B5F9-4D21-AFAE-3467D76E788C}" dt="2021-12-20T17:05:16.939" v="113"/>
          <ac:spMkLst>
            <pc:docMk/>
            <pc:sldMk cId="1424463050" sldId="264"/>
            <ac:spMk id="27" creationId="{36C26E85-A53B-49C7-A6BD-E1FC700EA460}"/>
          </ac:spMkLst>
        </pc:spChg>
      </pc:sldChg>
      <pc:sldChg chg="modSp">
        <pc:chgData name="20BAI10186" userId="S::nishita.shyam2020@vitbhopal.ac.in::11f5bf32-46fd-485c-b489-4534816d4100" providerId="AD" clId="Web-{D70A78E1-B5F9-4D21-AFAE-3467D76E788C}" dt="2021-12-20T17:16:23.163" v="130" actId="20577"/>
        <pc:sldMkLst>
          <pc:docMk/>
          <pc:sldMk cId="2461451508" sldId="277"/>
        </pc:sldMkLst>
        <pc:spChg chg="mod">
          <ac:chgData name="20BAI10186" userId="S::nishita.shyam2020@vitbhopal.ac.in::11f5bf32-46fd-485c-b489-4534816d4100" providerId="AD" clId="Web-{D70A78E1-B5F9-4D21-AFAE-3467D76E788C}" dt="2021-12-20T17:16:23.163" v="130" actId="20577"/>
          <ac:spMkLst>
            <pc:docMk/>
            <pc:sldMk cId="2461451508" sldId="277"/>
            <ac:spMk id="2" creationId="{51804376-29C8-4401-9E54-9084AD890F96}"/>
          </ac:spMkLst>
        </pc:spChg>
      </pc:sldChg>
      <pc:sldChg chg="modSp">
        <pc:chgData name="20BAI10186" userId="S::nishita.shyam2020@vitbhopal.ac.in::11f5bf32-46fd-485c-b489-4534816d4100" providerId="AD" clId="Web-{D70A78E1-B5F9-4D21-AFAE-3467D76E788C}" dt="2021-12-20T16:56:58.204" v="31" actId="20577"/>
        <pc:sldMkLst>
          <pc:docMk/>
          <pc:sldMk cId="2825330161" sldId="283"/>
        </pc:sldMkLst>
        <pc:spChg chg="mod">
          <ac:chgData name="20BAI10186" userId="S::nishita.shyam2020@vitbhopal.ac.in::11f5bf32-46fd-485c-b489-4534816d4100" providerId="AD" clId="Web-{D70A78E1-B5F9-4D21-AFAE-3467D76E788C}" dt="2021-12-20T16:56:58.204" v="31" actId="20577"/>
          <ac:spMkLst>
            <pc:docMk/>
            <pc:sldMk cId="2825330161" sldId="283"/>
            <ac:spMk id="2" creationId="{382E391F-BE95-4F08-9FD3-15B753554135}"/>
          </ac:spMkLst>
        </pc:spChg>
      </pc:sldChg>
      <pc:sldChg chg="addSp delSp modSp new mod setBg addAnim setClrOvrMap">
        <pc:chgData name="20BAI10186" userId="S::nishita.shyam2020@vitbhopal.ac.in::11f5bf32-46fd-485c-b489-4534816d4100" providerId="AD" clId="Web-{D70A78E1-B5F9-4D21-AFAE-3467D76E788C}" dt="2021-12-20T16:58:42.207" v="58" actId="1076"/>
        <pc:sldMkLst>
          <pc:docMk/>
          <pc:sldMk cId="631951063" sldId="288"/>
        </pc:sldMkLst>
        <pc:spChg chg="mod">
          <ac:chgData name="20BAI10186" userId="S::nishita.shyam2020@vitbhopal.ac.in::11f5bf32-46fd-485c-b489-4534816d4100" providerId="AD" clId="Web-{D70A78E1-B5F9-4D21-AFAE-3467D76E788C}" dt="2021-12-20T16:58:42.207" v="58" actId="1076"/>
          <ac:spMkLst>
            <pc:docMk/>
            <pc:sldMk cId="631951063" sldId="288"/>
            <ac:spMk id="2" creationId="{4FF7811A-8330-443B-91CF-6D7DB73A8291}"/>
          </ac:spMkLst>
        </pc:spChg>
        <pc:spChg chg="del">
          <ac:chgData name="20BAI10186" userId="S::nishita.shyam2020@vitbhopal.ac.in::11f5bf32-46fd-485c-b489-4534816d4100" providerId="AD" clId="Web-{D70A78E1-B5F9-4D21-AFAE-3467D76E788C}" dt="2021-12-20T16:57:49.049" v="48"/>
          <ac:spMkLst>
            <pc:docMk/>
            <pc:sldMk cId="631951063" sldId="288"/>
            <ac:spMk id="3" creationId="{8D91E4A8-C269-494A-8ADD-F69353BF30F4}"/>
          </ac:spMkLst>
        </pc:spChg>
        <pc:spChg chg="add">
          <ac:chgData name="20BAI10186" userId="S::nishita.shyam2020@vitbhopal.ac.in::11f5bf32-46fd-485c-b489-4534816d4100" providerId="AD" clId="Web-{D70A78E1-B5F9-4D21-AFAE-3467D76E788C}" dt="2021-12-20T16:58:14.425" v="53"/>
          <ac:spMkLst>
            <pc:docMk/>
            <pc:sldMk cId="631951063" sldId="288"/>
            <ac:spMk id="8" creationId="{71B2258F-86CA-4D4D-8270-BC05FCDEBFB3}"/>
          </ac:spMkLst>
        </pc:spChg>
        <pc:picChg chg="add">
          <ac:chgData name="20BAI10186" userId="S::nishita.shyam2020@vitbhopal.ac.in::11f5bf32-46fd-485c-b489-4534816d4100" providerId="AD" clId="Web-{D70A78E1-B5F9-4D21-AFAE-3467D76E788C}" dt="2021-12-20T16:58:14.425" v="53"/>
          <ac:picMkLst>
            <pc:docMk/>
            <pc:sldMk cId="631951063" sldId="288"/>
            <ac:picMk id="4" creationId="{7DC83C97-0629-453C-89D7-7AC6ABDF778C}"/>
          </ac:picMkLst>
        </pc:picChg>
      </pc:sldChg>
      <pc:sldChg chg="addSp modSp new mod setBg">
        <pc:chgData name="20BAI10186" userId="S::nishita.shyam2020@vitbhopal.ac.in::11f5bf32-46fd-485c-b489-4534816d4100" providerId="AD" clId="Web-{D70A78E1-B5F9-4D21-AFAE-3467D76E788C}" dt="2021-12-20T16:59:28.521" v="61"/>
        <pc:sldMkLst>
          <pc:docMk/>
          <pc:sldMk cId="732560717" sldId="289"/>
        </pc:sldMkLst>
        <pc:spChg chg="add">
          <ac:chgData name="20BAI10186" userId="S::nishita.shyam2020@vitbhopal.ac.in::11f5bf32-46fd-485c-b489-4534816d4100" providerId="AD" clId="Web-{D70A78E1-B5F9-4D21-AFAE-3467D76E788C}" dt="2021-12-20T16:59:28.521" v="61"/>
          <ac:spMkLst>
            <pc:docMk/>
            <pc:sldMk cId="732560717" sldId="289"/>
            <ac:spMk id="7" creationId="{42A4FC2C-047E-45A5-965D-8E1E3BF09BC6}"/>
          </ac:spMkLst>
        </pc:spChg>
        <pc:picChg chg="add mod">
          <ac:chgData name="20BAI10186" userId="S::nishita.shyam2020@vitbhopal.ac.in::11f5bf32-46fd-485c-b489-4534816d4100" providerId="AD" clId="Web-{D70A78E1-B5F9-4D21-AFAE-3467D76E788C}" dt="2021-12-20T16:59:28.521" v="61"/>
          <ac:picMkLst>
            <pc:docMk/>
            <pc:sldMk cId="732560717" sldId="289"/>
            <ac:picMk id="2" creationId="{461DAC92-51D4-4D73-B889-706A09A30FD8}"/>
          </ac:picMkLst>
        </pc:picChg>
      </pc:sldChg>
      <pc:sldChg chg="addSp modSp new mod setBg">
        <pc:chgData name="20BAI10186" userId="S::nishita.shyam2020@vitbhopal.ac.in::11f5bf32-46fd-485c-b489-4534816d4100" providerId="AD" clId="Web-{D70A78E1-B5F9-4D21-AFAE-3467D76E788C}" dt="2021-12-20T16:59:54.616" v="67"/>
        <pc:sldMkLst>
          <pc:docMk/>
          <pc:sldMk cId="3571762623" sldId="290"/>
        </pc:sldMkLst>
        <pc:spChg chg="add">
          <ac:chgData name="20BAI10186" userId="S::nishita.shyam2020@vitbhopal.ac.in::11f5bf32-46fd-485c-b489-4534816d4100" providerId="AD" clId="Web-{D70A78E1-B5F9-4D21-AFAE-3467D76E788C}" dt="2021-12-20T16:59:54.616" v="67"/>
          <ac:spMkLst>
            <pc:docMk/>
            <pc:sldMk cId="3571762623" sldId="290"/>
            <ac:spMk id="7" creationId="{42A4FC2C-047E-45A5-965D-8E1E3BF09BC6}"/>
          </ac:spMkLst>
        </pc:spChg>
        <pc:picChg chg="add mod">
          <ac:chgData name="20BAI10186" userId="S::nishita.shyam2020@vitbhopal.ac.in::11f5bf32-46fd-485c-b489-4534816d4100" providerId="AD" clId="Web-{D70A78E1-B5F9-4D21-AFAE-3467D76E788C}" dt="2021-12-20T16:59:54.616" v="67"/>
          <ac:picMkLst>
            <pc:docMk/>
            <pc:sldMk cId="3571762623" sldId="290"/>
            <ac:picMk id="2" creationId="{7E449386-BBA6-440B-8E22-5E60D9746129}"/>
          </ac:picMkLst>
        </pc:picChg>
      </pc:sldChg>
      <pc:sldChg chg="addSp modSp new mod setBg">
        <pc:chgData name="20BAI10186" userId="S::nishita.shyam2020@vitbhopal.ac.in::11f5bf32-46fd-485c-b489-4534816d4100" providerId="AD" clId="Web-{D70A78E1-B5F9-4D21-AFAE-3467D76E788C}" dt="2021-12-20T17:00:04.194" v="69"/>
        <pc:sldMkLst>
          <pc:docMk/>
          <pc:sldMk cId="3727901729" sldId="291"/>
        </pc:sldMkLst>
        <pc:spChg chg="add">
          <ac:chgData name="20BAI10186" userId="S::nishita.shyam2020@vitbhopal.ac.in::11f5bf32-46fd-485c-b489-4534816d4100" providerId="AD" clId="Web-{D70A78E1-B5F9-4D21-AFAE-3467D76E788C}" dt="2021-12-20T17:00:04.194" v="69"/>
          <ac:spMkLst>
            <pc:docMk/>
            <pc:sldMk cId="3727901729" sldId="291"/>
            <ac:spMk id="7" creationId="{42A4FC2C-047E-45A5-965D-8E1E3BF09BC6}"/>
          </ac:spMkLst>
        </pc:spChg>
        <pc:picChg chg="add mod">
          <ac:chgData name="20BAI10186" userId="S::nishita.shyam2020@vitbhopal.ac.in::11f5bf32-46fd-485c-b489-4534816d4100" providerId="AD" clId="Web-{D70A78E1-B5F9-4D21-AFAE-3467D76E788C}" dt="2021-12-20T17:00:04.194" v="69"/>
          <ac:picMkLst>
            <pc:docMk/>
            <pc:sldMk cId="3727901729" sldId="291"/>
            <ac:picMk id="2" creationId="{D79FF5D1-CCB9-4CE1-A2D0-CE751592AFC9}"/>
          </ac:picMkLst>
        </pc:picChg>
      </pc:sldChg>
      <pc:sldChg chg="addSp modSp new mod setBg">
        <pc:chgData name="20BAI10186" userId="S::nishita.shyam2020@vitbhopal.ac.in::11f5bf32-46fd-485c-b489-4534816d4100" providerId="AD" clId="Web-{D70A78E1-B5F9-4D21-AFAE-3467D76E788C}" dt="2021-12-20T17:00:12.929" v="71"/>
        <pc:sldMkLst>
          <pc:docMk/>
          <pc:sldMk cId="4147487565" sldId="292"/>
        </pc:sldMkLst>
        <pc:spChg chg="add">
          <ac:chgData name="20BAI10186" userId="S::nishita.shyam2020@vitbhopal.ac.in::11f5bf32-46fd-485c-b489-4534816d4100" providerId="AD" clId="Web-{D70A78E1-B5F9-4D21-AFAE-3467D76E788C}" dt="2021-12-20T17:00:12.929" v="71"/>
          <ac:spMkLst>
            <pc:docMk/>
            <pc:sldMk cId="4147487565" sldId="292"/>
            <ac:spMk id="7" creationId="{42A4FC2C-047E-45A5-965D-8E1E3BF09BC6}"/>
          </ac:spMkLst>
        </pc:spChg>
        <pc:picChg chg="add mod">
          <ac:chgData name="20BAI10186" userId="S::nishita.shyam2020@vitbhopal.ac.in::11f5bf32-46fd-485c-b489-4534816d4100" providerId="AD" clId="Web-{D70A78E1-B5F9-4D21-AFAE-3467D76E788C}" dt="2021-12-20T17:00:12.929" v="71"/>
          <ac:picMkLst>
            <pc:docMk/>
            <pc:sldMk cId="4147487565" sldId="292"/>
            <ac:picMk id="2" creationId="{5F95C09B-4CE3-490A-BF21-3F043E1CF0AE}"/>
          </ac:picMkLst>
        </pc:picChg>
      </pc:sldChg>
      <pc:sldChg chg="addSp modSp new mod setBg">
        <pc:chgData name="20BAI10186" userId="S::nishita.shyam2020@vitbhopal.ac.in::11f5bf32-46fd-485c-b489-4534816d4100" providerId="AD" clId="Web-{D70A78E1-B5F9-4D21-AFAE-3467D76E788C}" dt="2021-12-20T17:00:21.398" v="73"/>
        <pc:sldMkLst>
          <pc:docMk/>
          <pc:sldMk cId="1866367735" sldId="293"/>
        </pc:sldMkLst>
        <pc:spChg chg="add">
          <ac:chgData name="20BAI10186" userId="S::nishita.shyam2020@vitbhopal.ac.in::11f5bf32-46fd-485c-b489-4534816d4100" providerId="AD" clId="Web-{D70A78E1-B5F9-4D21-AFAE-3467D76E788C}" dt="2021-12-20T17:00:21.398" v="73"/>
          <ac:spMkLst>
            <pc:docMk/>
            <pc:sldMk cId="1866367735" sldId="293"/>
            <ac:spMk id="7" creationId="{42A4FC2C-047E-45A5-965D-8E1E3BF09BC6}"/>
          </ac:spMkLst>
        </pc:spChg>
        <pc:picChg chg="add mod">
          <ac:chgData name="20BAI10186" userId="S::nishita.shyam2020@vitbhopal.ac.in::11f5bf32-46fd-485c-b489-4534816d4100" providerId="AD" clId="Web-{D70A78E1-B5F9-4D21-AFAE-3467D76E788C}" dt="2021-12-20T17:00:21.398" v="73"/>
          <ac:picMkLst>
            <pc:docMk/>
            <pc:sldMk cId="1866367735" sldId="293"/>
            <ac:picMk id="2" creationId="{EE1E65E9-1F32-4D5B-A902-3F3512D48346}"/>
          </ac:picMkLst>
        </pc:picChg>
      </pc:sldChg>
      <pc:sldChg chg="addSp modSp new mod setBg">
        <pc:chgData name="20BAI10186" userId="S::nishita.shyam2020@vitbhopal.ac.in::11f5bf32-46fd-485c-b489-4534816d4100" providerId="AD" clId="Web-{D70A78E1-B5F9-4D21-AFAE-3467D76E788C}" dt="2021-12-20T17:00:34.227" v="77"/>
        <pc:sldMkLst>
          <pc:docMk/>
          <pc:sldMk cId="1046867263" sldId="294"/>
        </pc:sldMkLst>
        <pc:spChg chg="add">
          <ac:chgData name="20BAI10186" userId="S::nishita.shyam2020@vitbhopal.ac.in::11f5bf32-46fd-485c-b489-4534816d4100" providerId="AD" clId="Web-{D70A78E1-B5F9-4D21-AFAE-3467D76E788C}" dt="2021-12-20T17:00:34.227" v="77"/>
          <ac:spMkLst>
            <pc:docMk/>
            <pc:sldMk cId="1046867263" sldId="294"/>
            <ac:spMk id="7" creationId="{42A4FC2C-047E-45A5-965D-8E1E3BF09BC6}"/>
          </ac:spMkLst>
        </pc:spChg>
        <pc:picChg chg="add mod">
          <ac:chgData name="20BAI10186" userId="S::nishita.shyam2020@vitbhopal.ac.in::11f5bf32-46fd-485c-b489-4534816d4100" providerId="AD" clId="Web-{D70A78E1-B5F9-4D21-AFAE-3467D76E788C}" dt="2021-12-20T17:00:34.227" v="77"/>
          <ac:picMkLst>
            <pc:docMk/>
            <pc:sldMk cId="1046867263" sldId="294"/>
            <ac:picMk id="2" creationId="{0AB7CE39-914E-4C82-8A55-302E395D9882}"/>
          </ac:picMkLst>
        </pc:picChg>
      </pc:sldChg>
      <pc:sldChg chg="addSp modSp new mod setBg">
        <pc:chgData name="20BAI10186" userId="S::nishita.shyam2020@vitbhopal.ac.in::11f5bf32-46fd-485c-b489-4534816d4100" providerId="AD" clId="Web-{D70A78E1-B5F9-4D21-AFAE-3467D76E788C}" dt="2021-12-20T17:00:42.711" v="79"/>
        <pc:sldMkLst>
          <pc:docMk/>
          <pc:sldMk cId="4056704533" sldId="295"/>
        </pc:sldMkLst>
        <pc:spChg chg="add">
          <ac:chgData name="20BAI10186" userId="S::nishita.shyam2020@vitbhopal.ac.in::11f5bf32-46fd-485c-b489-4534816d4100" providerId="AD" clId="Web-{D70A78E1-B5F9-4D21-AFAE-3467D76E788C}" dt="2021-12-20T17:00:42.711" v="79"/>
          <ac:spMkLst>
            <pc:docMk/>
            <pc:sldMk cId="4056704533" sldId="295"/>
            <ac:spMk id="7" creationId="{42A4FC2C-047E-45A5-965D-8E1E3BF09BC6}"/>
          </ac:spMkLst>
        </pc:spChg>
        <pc:picChg chg="add mod">
          <ac:chgData name="20BAI10186" userId="S::nishita.shyam2020@vitbhopal.ac.in::11f5bf32-46fd-485c-b489-4534816d4100" providerId="AD" clId="Web-{D70A78E1-B5F9-4D21-AFAE-3467D76E788C}" dt="2021-12-20T17:00:42.711" v="79"/>
          <ac:picMkLst>
            <pc:docMk/>
            <pc:sldMk cId="4056704533" sldId="295"/>
            <ac:picMk id="2" creationId="{78D90240-8227-4D7F-B1A2-0856FC7F3AF0}"/>
          </ac:picMkLst>
        </pc:picChg>
      </pc:sldChg>
      <pc:sldChg chg="addSp modSp new mod setBg">
        <pc:chgData name="20BAI10186" userId="S::nishita.shyam2020@vitbhopal.ac.in::11f5bf32-46fd-485c-b489-4534816d4100" providerId="AD" clId="Web-{D70A78E1-B5F9-4D21-AFAE-3467D76E788C}" dt="2021-12-20T17:00:53.180" v="82"/>
        <pc:sldMkLst>
          <pc:docMk/>
          <pc:sldMk cId="1205008606" sldId="296"/>
        </pc:sldMkLst>
        <pc:spChg chg="add">
          <ac:chgData name="20BAI10186" userId="S::nishita.shyam2020@vitbhopal.ac.in::11f5bf32-46fd-485c-b489-4534816d4100" providerId="AD" clId="Web-{D70A78E1-B5F9-4D21-AFAE-3467D76E788C}" dt="2021-12-20T17:00:53.180" v="82"/>
          <ac:spMkLst>
            <pc:docMk/>
            <pc:sldMk cId="1205008606" sldId="296"/>
            <ac:spMk id="7" creationId="{42A4FC2C-047E-45A5-965D-8E1E3BF09BC6}"/>
          </ac:spMkLst>
        </pc:spChg>
        <pc:picChg chg="add mod">
          <ac:chgData name="20BAI10186" userId="S::nishita.shyam2020@vitbhopal.ac.in::11f5bf32-46fd-485c-b489-4534816d4100" providerId="AD" clId="Web-{D70A78E1-B5F9-4D21-AFAE-3467D76E788C}" dt="2021-12-20T17:00:53.180" v="82"/>
          <ac:picMkLst>
            <pc:docMk/>
            <pc:sldMk cId="1205008606" sldId="296"/>
            <ac:picMk id="2" creationId="{39EE3B2B-915C-402A-BCFA-AB919CA6F984}"/>
          </ac:picMkLst>
        </pc:picChg>
      </pc:sldChg>
      <pc:sldChg chg="addSp modSp new mod setBg">
        <pc:chgData name="20BAI10186" userId="S::nishita.shyam2020@vitbhopal.ac.in::11f5bf32-46fd-485c-b489-4534816d4100" providerId="AD" clId="Web-{D70A78E1-B5F9-4D21-AFAE-3467D76E788C}" dt="2021-12-20T17:01:21.056" v="86"/>
        <pc:sldMkLst>
          <pc:docMk/>
          <pc:sldMk cId="906802543" sldId="297"/>
        </pc:sldMkLst>
        <pc:spChg chg="add">
          <ac:chgData name="20BAI10186" userId="S::nishita.shyam2020@vitbhopal.ac.in::11f5bf32-46fd-485c-b489-4534816d4100" providerId="AD" clId="Web-{D70A78E1-B5F9-4D21-AFAE-3467D76E788C}" dt="2021-12-20T17:01:21.056" v="86"/>
          <ac:spMkLst>
            <pc:docMk/>
            <pc:sldMk cId="906802543" sldId="297"/>
            <ac:spMk id="7" creationId="{42A4FC2C-047E-45A5-965D-8E1E3BF09BC6}"/>
          </ac:spMkLst>
        </pc:spChg>
        <pc:picChg chg="add mod">
          <ac:chgData name="20BAI10186" userId="S::nishita.shyam2020@vitbhopal.ac.in::11f5bf32-46fd-485c-b489-4534816d4100" providerId="AD" clId="Web-{D70A78E1-B5F9-4D21-AFAE-3467D76E788C}" dt="2021-12-20T17:01:21.056" v="86"/>
          <ac:picMkLst>
            <pc:docMk/>
            <pc:sldMk cId="906802543" sldId="297"/>
            <ac:picMk id="2" creationId="{D6C2FC37-95F4-42B6-B4E4-42ABC33D6FFD}"/>
          </ac:picMkLst>
        </pc:picChg>
      </pc:sldChg>
      <pc:sldChg chg="addSp modSp new mod setBg">
        <pc:chgData name="20BAI10186" userId="S::nishita.shyam2020@vitbhopal.ac.in::11f5bf32-46fd-485c-b489-4534816d4100" providerId="AD" clId="Web-{D70A78E1-B5F9-4D21-AFAE-3467D76E788C}" dt="2021-12-20T17:01:30.478" v="88"/>
        <pc:sldMkLst>
          <pc:docMk/>
          <pc:sldMk cId="2520265045" sldId="298"/>
        </pc:sldMkLst>
        <pc:spChg chg="add">
          <ac:chgData name="20BAI10186" userId="S::nishita.shyam2020@vitbhopal.ac.in::11f5bf32-46fd-485c-b489-4534816d4100" providerId="AD" clId="Web-{D70A78E1-B5F9-4D21-AFAE-3467D76E788C}" dt="2021-12-20T17:01:30.478" v="88"/>
          <ac:spMkLst>
            <pc:docMk/>
            <pc:sldMk cId="2520265045" sldId="298"/>
            <ac:spMk id="7" creationId="{42A4FC2C-047E-45A5-965D-8E1E3BF09BC6}"/>
          </ac:spMkLst>
        </pc:spChg>
        <pc:picChg chg="add mod">
          <ac:chgData name="20BAI10186" userId="S::nishita.shyam2020@vitbhopal.ac.in::11f5bf32-46fd-485c-b489-4534816d4100" providerId="AD" clId="Web-{D70A78E1-B5F9-4D21-AFAE-3467D76E788C}" dt="2021-12-20T17:01:30.478" v="88"/>
          <ac:picMkLst>
            <pc:docMk/>
            <pc:sldMk cId="2520265045" sldId="298"/>
            <ac:picMk id="2" creationId="{43209EB1-DC95-4563-AE02-8DBDD7AE439A}"/>
          </ac:picMkLst>
        </pc:picChg>
      </pc:sldChg>
      <pc:sldChg chg="addSp delSp modSp new mod ord setBg addAnim">
        <pc:chgData name="20BAI10186" userId="S::nishita.shyam2020@vitbhopal.ac.in::11f5bf32-46fd-485c-b489-4534816d4100" providerId="AD" clId="Web-{D70A78E1-B5F9-4D21-AFAE-3467D76E788C}" dt="2021-12-20T17:16:29.632" v="131"/>
        <pc:sldMkLst>
          <pc:docMk/>
          <pc:sldMk cId="4234947985" sldId="299"/>
        </pc:sldMkLst>
        <pc:spChg chg="mod">
          <ac:chgData name="20BAI10186" userId="S::nishita.shyam2020@vitbhopal.ac.in::11f5bf32-46fd-485c-b489-4534816d4100" providerId="AD" clId="Web-{D70A78E1-B5F9-4D21-AFAE-3467D76E788C}" dt="2021-12-20T17:14:59.379" v="122" actId="20577"/>
          <ac:spMkLst>
            <pc:docMk/>
            <pc:sldMk cId="4234947985" sldId="299"/>
            <ac:spMk id="2" creationId="{A12F1D93-C2DC-41C1-BEDB-17D34ACF7FAD}"/>
          </ac:spMkLst>
        </pc:spChg>
        <pc:spChg chg="add del">
          <ac:chgData name="20BAI10186" userId="S::nishita.shyam2020@vitbhopal.ac.in::11f5bf32-46fd-485c-b489-4534816d4100" providerId="AD" clId="Web-{D70A78E1-B5F9-4D21-AFAE-3467D76E788C}" dt="2021-12-20T17:14:27.597" v="118"/>
          <ac:spMkLst>
            <pc:docMk/>
            <pc:sldMk cId="4234947985" sldId="299"/>
            <ac:spMk id="7" creationId="{489B7BFD-8F45-4093-AD9C-91B15B0503D9}"/>
          </ac:spMkLst>
        </pc:spChg>
        <pc:spChg chg="add del">
          <ac:chgData name="20BAI10186" userId="S::nishita.shyam2020@vitbhopal.ac.in::11f5bf32-46fd-485c-b489-4534816d4100" providerId="AD" clId="Web-{D70A78E1-B5F9-4D21-AFAE-3467D76E788C}" dt="2021-12-20T17:14:27.597" v="118"/>
          <ac:spMkLst>
            <pc:docMk/>
            <pc:sldMk cId="4234947985" sldId="299"/>
            <ac:spMk id="13" creationId="{498F8FF6-43B4-494A-AF8F-123A4983EDF7}"/>
          </ac:spMkLst>
        </pc:spChg>
        <pc:spChg chg="add del">
          <ac:chgData name="20BAI10186" userId="S::nishita.shyam2020@vitbhopal.ac.in::11f5bf32-46fd-485c-b489-4534816d4100" providerId="AD" clId="Web-{D70A78E1-B5F9-4D21-AFAE-3467D76E788C}" dt="2021-12-20T17:14:27.597" v="118"/>
          <ac:spMkLst>
            <pc:docMk/>
            <pc:sldMk cId="4234947985" sldId="299"/>
            <ac:spMk id="15" creationId="{2B06059C-C357-4011-82B9-9C0106301384}"/>
          </ac:spMkLst>
        </pc:spChg>
        <pc:spChg chg="add del">
          <ac:chgData name="20BAI10186" userId="S::nishita.shyam2020@vitbhopal.ac.in::11f5bf32-46fd-485c-b489-4534816d4100" providerId="AD" clId="Web-{D70A78E1-B5F9-4D21-AFAE-3467D76E788C}" dt="2021-12-20T17:14:27.597" v="118"/>
          <ac:spMkLst>
            <pc:docMk/>
            <pc:sldMk cId="4234947985" sldId="299"/>
            <ac:spMk id="17" creationId="{5AFEC601-A132-47EE-B0C2-B38ACD9FCE6F}"/>
          </ac:spMkLst>
        </pc:spChg>
        <pc:spChg chg="add del">
          <ac:chgData name="20BAI10186" userId="S::nishita.shyam2020@vitbhopal.ac.in::11f5bf32-46fd-485c-b489-4534816d4100" providerId="AD" clId="Web-{D70A78E1-B5F9-4D21-AFAE-3467D76E788C}" dt="2021-12-20T17:14:27.597" v="118"/>
          <ac:spMkLst>
            <pc:docMk/>
            <pc:sldMk cId="4234947985" sldId="299"/>
            <ac:spMk id="19" creationId="{279CAF82-0ECF-42BE-8F37-F71941E5D410}"/>
          </ac:spMkLst>
        </pc:spChg>
        <pc:spChg chg="add del">
          <ac:chgData name="20BAI10186" userId="S::nishita.shyam2020@vitbhopal.ac.in::11f5bf32-46fd-485c-b489-4534816d4100" providerId="AD" clId="Web-{D70A78E1-B5F9-4D21-AFAE-3467D76E788C}" dt="2021-12-20T17:14:27.597" v="118"/>
          <ac:spMkLst>
            <pc:docMk/>
            <pc:sldMk cId="4234947985" sldId="299"/>
            <ac:spMk id="21" creationId="{218E095B-4870-4AD5-9C41-C16D59523501}"/>
          </ac:spMkLst>
        </pc:spChg>
        <pc:spChg chg="add del">
          <ac:chgData name="20BAI10186" userId="S::nishita.shyam2020@vitbhopal.ac.in::11f5bf32-46fd-485c-b489-4534816d4100" providerId="AD" clId="Web-{D70A78E1-B5F9-4D21-AFAE-3467D76E788C}" dt="2021-12-20T17:14:27.597" v="118"/>
          <ac:spMkLst>
            <pc:docMk/>
            <pc:sldMk cId="4234947985" sldId="299"/>
            <ac:spMk id="30" creationId="{033BC44A-0661-43B4-9C14-FD5963C226AE}"/>
          </ac:spMkLst>
        </pc:spChg>
        <pc:spChg chg="add del">
          <ac:chgData name="20BAI10186" userId="S::nishita.shyam2020@vitbhopal.ac.in::11f5bf32-46fd-485c-b489-4534816d4100" providerId="AD" clId="Web-{D70A78E1-B5F9-4D21-AFAE-3467D76E788C}" dt="2021-12-20T17:14:27.597" v="118"/>
          <ac:spMkLst>
            <pc:docMk/>
            <pc:sldMk cId="4234947985" sldId="299"/>
            <ac:spMk id="32" creationId="{BE8CB2F0-2F5A-4EBD-B214-E0309C31F578}"/>
          </ac:spMkLst>
        </pc:spChg>
        <pc:spChg chg="add del">
          <ac:chgData name="20BAI10186" userId="S::nishita.shyam2020@vitbhopal.ac.in::11f5bf32-46fd-485c-b489-4534816d4100" providerId="AD" clId="Web-{D70A78E1-B5F9-4D21-AFAE-3467D76E788C}" dt="2021-12-20T17:14:27.597" v="118"/>
          <ac:spMkLst>
            <pc:docMk/>
            <pc:sldMk cId="4234947985" sldId="299"/>
            <ac:spMk id="34" creationId="{FFD3887D-244B-4EC4-9208-E304984C5D0F}"/>
          </ac:spMkLst>
        </pc:spChg>
        <pc:spChg chg="add del">
          <ac:chgData name="20BAI10186" userId="S::nishita.shyam2020@vitbhopal.ac.in::11f5bf32-46fd-485c-b489-4534816d4100" providerId="AD" clId="Web-{D70A78E1-B5F9-4D21-AFAE-3467D76E788C}" dt="2021-12-20T17:14:27.597" v="118"/>
          <ac:spMkLst>
            <pc:docMk/>
            <pc:sldMk cId="4234947985" sldId="299"/>
            <ac:spMk id="36" creationId="{97224C31-855E-4593-8A58-5B2B0CC4F537}"/>
          </ac:spMkLst>
        </pc:spChg>
        <pc:spChg chg="add">
          <ac:chgData name="20BAI10186" userId="S::nishita.shyam2020@vitbhopal.ac.in::11f5bf32-46fd-485c-b489-4534816d4100" providerId="AD" clId="Web-{D70A78E1-B5F9-4D21-AFAE-3467D76E788C}" dt="2021-12-20T17:14:27.597" v="118"/>
          <ac:spMkLst>
            <pc:docMk/>
            <pc:sldMk cId="4234947985" sldId="299"/>
            <ac:spMk id="42" creationId="{C1DD1A8A-57D5-4A81-AD04-532B043C5611}"/>
          </ac:spMkLst>
        </pc:spChg>
        <pc:spChg chg="add">
          <ac:chgData name="20BAI10186" userId="S::nishita.shyam2020@vitbhopal.ac.in::11f5bf32-46fd-485c-b489-4534816d4100" providerId="AD" clId="Web-{D70A78E1-B5F9-4D21-AFAE-3467D76E788C}" dt="2021-12-20T17:14:27.597" v="118"/>
          <ac:spMkLst>
            <pc:docMk/>
            <pc:sldMk cId="4234947985" sldId="299"/>
            <ac:spMk id="44" creationId="{007891EC-4501-44ED-A8C8-B11B6DB767AB}"/>
          </ac:spMkLst>
        </pc:spChg>
        <pc:grpChg chg="add del">
          <ac:chgData name="20BAI10186" userId="S::nishita.shyam2020@vitbhopal.ac.in::11f5bf32-46fd-485c-b489-4534816d4100" providerId="AD" clId="Web-{D70A78E1-B5F9-4D21-AFAE-3467D76E788C}" dt="2021-12-20T17:14:27.597" v="118"/>
          <ac:grpSpMkLst>
            <pc:docMk/>
            <pc:sldMk cId="4234947985" sldId="299"/>
            <ac:grpSpMk id="9" creationId="{042BC7E5-76DB-4826-8C07-4A49B6353F76}"/>
          </ac:grpSpMkLst>
        </pc:grpChg>
        <pc:grpChg chg="add del">
          <ac:chgData name="20BAI10186" userId="S::nishita.shyam2020@vitbhopal.ac.in::11f5bf32-46fd-485c-b489-4534816d4100" providerId="AD" clId="Web-{D70A78E1-B5F9-4D21-AFAE-3467D76E788C}" dt="2021-12-20T17:14:27.597" v="118"/>
          <ac:grpSpMkLst>
            <pc:docMk/>
            <pc:sldMk cId="4234947985" sldId="299"/>
            <ac:grpSpMk id="23" creationId="{FB9739EB-7F66-433D-841F-AB3CD18700B7}"/>
          </ac:grpSpMkLst>
        </pc:grpChg>
        <pc:picChg chg="add">
          <ac:chgData name="20BAI10186" userId="S::nishita.shyam2020@vitbhopal.ac.in::11f5bf32-46fd-485c-b489-4534816d4100" providerId="AD" clId="Web-{D70A78E1-B5F9-4D21-AFAE-3467D76E788C}" dt="2021-12-20T17:14:27.597" v="118"/>
          <ac:picMkLst>
            <pc:docMk/>
            <pc:sldMk cId="4234947985" sldId="299"/>
            <ac:picMk id="38" creationId="{72779FA8-5027-4D02-AF6F-1FB9A778456D}"/>
          </ac:picMkLst>
        </pc:picChg>
      </pc:sldChg>
      <pc:sldChg chg="addSp modSp new mod ord setBg">
        <pc:chgData name="20BAI10186" userId="S::nishita.shyam2020@vitbhopal.ac.in::11f5bf32-46fd-485c-b489-4534816d4100" providerId="AD" clId="Web-{D70A78E1-B5F9-4D21-AFAE-3467D76E788C}" dt="2021-12-20T17:16:30.851" v="132"/>
        <pc:sldMkLst>
          <pc:docMk/>
          <pc:sldMk cId="1169312868" sldId="300"/>
        </pc:sldMkLst>
        <pc:spChg chg="add">
          <ac:chgData name="20BAI10186" userId="S::nishita.shyam2020@vitbhopal.ac.in::11f5bf32-46fd-485c-b489-4534816d4100" providerId="AD" clId="Web-{D70A78E1-B5F9-4D21-AFAE-3467D76E788C}" dt="2021-12-20T17:04:07.671" v="110"/>
          <ac:spMkLst>
            <pc:docMk/>
            <pc:sldMk cId="1169312868" sldId="300"/>
            <ac:spMk id="7" creationId="{42A4FC2C-047E-45A5-965D-8E1E3BF09BC6}"/>
          </ac:spMkLst>
        </pc:spChg>
        <pc:picChg chg="add mod">
          <ac:chgData name="20BAI10186" userId="S::nishita.shyam2020@vitbhopal.ac.in::11f5bf32-46fd-485c-b489-4534816d4100" providerId="AD" clId="Web-{D70A78E1-B5F9-4D21-AFAE-3467D76E788C}" dt="2021-12-20T17:04:07.671" v="110"/>
          <ac:picMkLst>
            <pc:docMk/>
            <pc:sldMk cId="1169312868" sldId="300"/>
            <ac:picMk id="2" creationId="{C0160315-DB98-4BE1-ADF8-A4BCAA0F04FF}"/>
          </ac:picMkLst>
        </pc:picChg>
      </pc:sldChg>
      <pc:sldChg chg="addSp delSp modSp new mod setBg addAnim delAnim">
        <pc:chgData name="20BAI10186" userId="S::nishita.shyam2020@vitbhopal.ac.in::11f5bf32-46fd-485c-b489-4534816d4100" providerId="AD" clId="Web-{D70A78E1-B5F9-4D21-AFAE-3467D76E788C}" dt="2021-12-20T17:17:55.057" v="150"/>
        <pc:sldMkLst>
          <pc:docMk/>
          <pc:sldMk cId="2007676998" sldId="301"/>
        </pc:sldMkLst>
        <pc:spChg chg="del mod ord">
          <ac:chgData name="20BAI10186" userId="S::nishita.shyam2020@vitbhopal.ac.in::11f5bf32-46fd-485c-b489-4534816d4100" providerId="AD" clId="Web-{D70A78E1-B5F9-4D21-AFAE-3467D76E788C}" dt="2021-12-20T17:17:52.901" v="149"/>
          <ac:spMkLst>
            <pc:docMk/>
            <pc:sldMk cId="2007676998" sldId="301"/>
            <ac:spMk id="2" creationId="{9AA74D90-3B6E-40E8-B76F-8F8DCE1AC7A4}"/>
          </ac:spMkLst>
        </pc:spChg>
        <pc:spChg chg="add del mod">
          <ac:chgData name="20BAI10186" userId="S::nishita.shyam2020@vitbhopal.ac.in::11f5bf32-46fd-485c-b489-4534816d4100" providerId="AD" clId="Web-{D70A78E1-B5F9-4D21-AFAE-3467D76E788C}" dt="2021-12-20T17:17:55.057" v="150"/>
          <ac:spMkLst>
            <pc:docMk/>
            <pc:sldMk cId="2007676998" sldId="301"/>
            <ac:spMk id="5" creationId="{324E8716-1F26-499F-85BB-89C58F2FEE6E}"/>
          </ac:spMkLst>
        </pc:spChg>
        <pc:spChg chg="add">
          <ac:chgData name="20BAI10186" userId="S::nishita.shyam2020@vitbhopal.ac.in::11f5bf32-46fd-485c-b489-4534816d4100" providerId="AD" clId="Web-{D70A78E1-B5F9-4D21-AFAE-3467D76E788C}" dt="2021-12-20T17:17:31.619" v="145"/>
          <ac:spMkLst>
            <pc:docMk/>
            <pc:sldMk cId="2007676998" sldId="301"/>
            <ac:spMk id="8" creationId="{C1DD1A8A-57D5-4A81-AD04-532B043C5611}"/>
          </ac:spMkLst>
        </pc:spChg>
        <pc:spChg chg="add">
          <ac:chgData name="20BAI10186" userId="S::nishita.shyam2020@vitbhopal.ac.in::11f5bf32-46fd-485c-b489-4534816d4100" providerId="AD" clId="Web-{D70A78E1-B5F9-4D21-AFAE-3467D76E788C}" dt="2021-12-20T17:17:31.619" v="145"/>
          <ac:spMkLst>
            <pc:docMk/>
            <pc:sldMk cId="2007676998" sldId="301"/>
            <ac:spMk id="10" creationId="{007891EC-4501-44ED-A8C8-B11B6DB767AB}"/>
          </ac:spMkLst>
        </pc:spChg>
        <pc:picChg chg="add mod">
          <ac:chgData name="20BAI10186" userId="S::nishita.shyam2020@vitbhopal.ac.in::11f5bf32-46fd-485c-b489-4534816d4100" providerId="AD" clId="Web-{D70A78E1-B5F9-4D21-AFAE-3467D76E788C}" dt="2021-12-20T17:17:31.619" v="145"/>
          <ac:picMkLst>
            <pc:docMk/>
            <pc:sldMk cId="2007676998" sldId="301"/>
            <ac:picMk id="3" creationId="{58E3BD53-011E-4F27-9B86-F013553AA1E9}"/>
          </ac:picMkLst>
        </pc:picChg>
      </pc:sldChg>
      <pc:sldChg chg="new del">
        <pc:chgData name="20BAI10186" userId="S::nishita.shyam2020@vitbhopal.ac.in::11f5bf32-46fd-485c-b489-4534816d4100" providerId="AD" clId="Web-{D70A78E1-B5F9-4D21-AFAE-3467D76E788C}" dt="2021-12-20T17:18:29.777" v="155"/>
        <pc:sldMkLst>
          <pc:docMk/>
          <pc:sldMk cId="1087878572" sldId="302"/>
        </pc:sldMkLst>
      </pc:sldChg>
      <pc:sldChg chg="addSp delSp modSp new mod setBg">
        <pc:chgData name="20BAI10186" userId="S::nishita.shyam2020@vitbhopal.ac.in::11f5bf32-46fd-485c-b489-4534816d4100" providerId="AD" clId="Web-{D70A78E1-B5F9-4D21-AFAE-3467D76E788C}" dt="2021-12-20T17:21:28.314" v="179" actId="1076"/>
        <pc:sldMkLst>
          <pc:docMk/>
          <pc:sldMk cId="684651540" sldId="303"/>
        </pc:sldMkLst>
        <pc:spChg chg="del">
          <ac:chgData name="20BAI10186" userId="S::nishita.shyam2020@vitbhopal.ac.in::11f5bf32-46fd-485c-b489-4534816d4100" providerId="AD" clId="Web-{D70A78E1-B5F9-4D21-AFAE-3467D76E788C}" dt="2021-12-20T17:18:35.465" v="156"/>
          <ac:spMkLst>
            <pc:docMk/>
            <pc:sldMk cId="684651540" sldId="303"/>
            <ac:spMk id="2" creationId="{2A269F10-E62F-46B4-BBC5-F58052342495}"/>
          </ac:spMkLst>
        </pc:spChg>
        <pc:spChg chg="del mod">
          <ac:chgData name="20BAI10186" userId="S::nishita.shyam2020@vitbhopal.ac.in::11f5bf32-46fd-485c-b489-4534816d4100" providerId="AD" clId="Web-{D70A78E1-B5F9-4D21-AFAE-3467D76E788C}" dt="2021-12-20T17:19:30.154" v="169"/>
          <ac:spMkLst>
            <pc:docMk/>
            <pc:sldMk cId="684651540" sldId="303"/>
            <ac:spMk id="3" creationId="{8E9E9545-7D93-4F99-BC40-0A09EDB4BE4A}"/>
          </ac:spMkLst>
        </pc:spChg>
        <pc:spChg chg="add">
          <ac:chgData name="20BAI10186" userId="S::nishita.shyam2020@vitbhopal.ac.in::11f5bf32-46fd-485c-b489-4534816d4100" providerId="AD" clId="Web-{D70A78E1-B5F9-4D21-AFAE-3467D76E788C}" dt="2021-12-20T17:21:02.594" v="177"/>
          <ac:spMkLst>
            <pc:docMk/>
            <pc:sldMk cId="684651540" sldId="303"/>
            <ac:spMk id="11" creationId="{FCEC2294-5A7B-45E5-9251-C1AA89F4ADCF}"/>
          </ac:spMkLst>
        </pc:spChg>
        <pc:graphicFrameChg chg="add mod modGraphic">
          <ac:chgData name="20BAI10186" userId="S::nishita.shyam2020@vitbhopal.ac.in::11f5bf32-46fd-485c-b489-4534816d4100" providerId="AD" clId="Web-{D70A78E1-B5F9-4D21-AFAE-3467D76E788C}" dt="2021-12-20T17:21:28.314" v="179" actId="1076"/>
          <ac:graphicFrameMkLst>
            <pc:docMk/>
            <pc:sldMk cId="684651540" sldId="303"/>
            <ac:graphicFrameMk id="5" creationId="{FCBEC298-DC28-4CB9-8FC2-E16D7C3CFEAE}"/>
          </ac:graphicFrameMkLst>
        </pc:graphicFrameChg>
        <pc:picChg chg="add mod">
          <ac:chgData name="20BAI10186" userId="S::nishita.shyam2020@vitbhopal.ac.in::11f5bf32-46fd-485c-b489-4534816d4100" providerId="AD" clId="Web-{D70A78E1-B5F9-4D21-AFAE-3467D76E788C}" dt="2021-12-20T17:21:02.594" v="177"/>
          <ac:picMkLst>
            <pc:docMk/>
            <pc:sldMk cId="684651540" sldId="303"/>
            <ac:picMk id="6" creationId="{EB7A2AA3-F26B-47D5-8673-96E33FC55973}"/>
          </ac:picMkLst>
        </pc:picChg>
        <pc:cxnChg chg="add">
          <ac:chgData name="20BAI10186" userId="S::nishita.shyam2020@vitbhopal.ac.in::11f5bf32-46fd-485c-b489-4534816d4100" providerId="AD" clId="Web-{D70A78E1-B5F9-4D21-AFAE-3467D76E788C}" dt="2021-12-20T17:21:02.594" v="177"/>
          <ac:cxnSpMkLst>
            <pc:docMk/>
            <pc:sldMk cId="684651540" sldId="303"/>
            <ac:cxnSpMk id="13" creationId="{67182200-4859-4C8D-BCBB-55B245C28BA3}"/>
          </ac:cxnSpMkLst>
        </pc:cxnChg>
      </pc:sldChg>
      <pc:sldChg chg="new del">
        <pc:chgData name="20BAI10186" userId="S::nishita.shyam2020@vitbhopal.ac.in::11f5bf32-46fd-485c-b489-4534816d4100" providerId="AD" clId="Web-{D70A78E1-B5F9-4D21-AFAE-3467D76E788C}" dt="2021-12-20T17:18:21.542" v="153"/>
        <pc:sldMkLst>
          <pc:docMk/>
          <pc:sldMk cId="3337012842" sldId="303"/>
        </pc:sldMkLst>
      </pc:sldChg>
    </pc:docChg>
  </pc:docChgLst>
  <pc:docChgLst>
    <pc:chgData name="20BAI10242" userId="S::nehal.jain2020@vitbhopal.ac.in::ad8d1c0d-87fd-4139-887e-b0dd513fbb76" providerId="AD" clId="Web-{22A90BE5-A994-49BE-87D7-69D8185F5614}"/>
    <pc:docChg chg="sldOrd">
      <pc:chgData name="20BAI10242" userId="S::nehal.jain2020@vitbhopal.ac.in::ad8d1c0d-87fd-4139-887e-b0dd513fbb76" providerId="AD" clId="Web-{22A90BE5-A994-49BE-87D7-69D8185F5614}" dt="2021-12-20T18:13:54.377" v="4"/>
      <pc:docMkLst>
        <pc:docMk/>
      </pc:docMkLst>
      <pc:sldChg chg="ord">
        <pc:chgData name="20BAI10242" userId="S::nehal.jain2020@vitbhopal.ac.in::ad8d1c0d-87fd-4139-887e-b0dd513fbb76" providerId="AD" clId="Web-{22A90BE5-A994-49BE-87D7-69D8185F5614}" dt="2021-12-20T18:13:54.377" v="4"/>
        <pc:sldMkLst>
          <pc:docMk/>
          <pc:sldMk cId="1866367735" sldId="293"/>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3">
        <a:alpha val="0"/>
      </a:schemeClr>
    </dgm:fillClrLst>
    <dgm:linClrLst meth="repeat">
      <a:schemeClr val="accent3">
        <a:alpha val="0"/>
      </a:schemeClr>
    </dgm:linClrLst>
    <dgm:effectClrLst/>
    <dgm:txLinClrLst/>
    <dgm:txFillClrLst meth="repeat">
      <a:schemeClr val="accent3"/>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BD6BAE-0D6E-484A-B536-51DB9B959AFF}" type="doc">
      <dgm:prSet loTypeId="urn:microsoft.com/office/officeart/2005/8/layout/vList2" loCatId="list" qsTypeId="urn:microsoft.com/office/officeart/2005/8/quickstyle/simple4" qsCatId="simple" csTypeId="urn:microsoft.com/office/officeart/2005/8/colors/colorful1" csCatId="colorful"/>
      <dgm:spPr/>
      <dgm:t>
        <a:bodyPr/>
        <a:lstStyle/>
        <a:p>
          <a:endParaRPr lang="en-US"/>
        </a:p>
      </dgm:t>
    </dgm:pt>
    <dgm:pt modelId="{C4C4CB56-EE47-4794-A931-62F191F48A05}">
      <dgm:prSet/>
      <dgm:spPr/>
      <dgm:t>
        <a:bodyPr/>
        <a:lstStyle/>
        <a:p>
          <a:pPr rtl="0"/>
          <a:r>
            <a:rPr lang="en-US">
              <a:latin typeface="Amasis MT Pro"/>
            </a:rPr>
            <a:t>In this project,  comparison of the price of a product from multiple eCommerce sites using Python will take place . </a:t>
          </a:r>
        </a:p>
      </dgm:t>
    </dgm:pt>
    <dgm:pt modelId="{7175297F-0EC2-477A-942C-CD83F0F38597}" type="parTrans" cxnId="{390F6CDF-78BE-4EA9-B2D3-6ECB3A706B36}">
      <dgm:prSet/>
      <dgm:spPr/>
      <dgm:t>
        <a:bodyPr/>
        <a:lstStyle/>
        <a:p>
          <a:endParaRPr lang="en-US"/>
        </a:p>
      </dgm:t>
    </dgm:pt>
    <dgm:pt modelId="{C9A1BF12-B2D8-46BA-B4E3-A6965D777D17}" type="sibTrans" cxnId="{390F6CDF-78BE-4EA9-B2D3-6ECB3A706B36}">
      <dgm:prSet/>
      <dgm:spPr/>
      <dgm:t>
        <a:bodyPr/>
        <a:lstStyle/>
        <a:p>
          <a:endParaRPr lang="en-US"/>
        </a:p>
      </dgm:t>
    </dgm:pt>
    <dgm:pt modelId="{18D9BCD3-1231-42F8-B915-D7504E7A4268}">
      <dgm:prSet/>
      <dgm:spPr/>
      <dgm:t>
        <a:bodyPr/>
        <a:lstStyle/>
        <a:p>
          <a:pPr rtl="0"/>
          <a:r>
            <a:rPr lang="en-US">
              <a:latin typeface="Amasis MT Pro"/>
            </a:rPr>
            <a:t>The main objective is to monitor the price of the specific item (or items) from multiple eCommerce platforms. </a:t>
          </a:r>
        </a:p>
      </dgm:t>
    </dgm:pt>
    <dgm:pt modelId="{7D66942B-D314-4A93-B763-09BBF5BD99AD}" type="parTrans" cxnId="{E0537771-482C-46C4-9DEF-B359046F76C2}">
      <dgm:prSet/>
      <dgm:spPr/>
      <dgm:t>
        <a:bodyPr/>
        <a:lstStyle/>
        <a:p>
          <a:endParaRPr lang="en-US"/>
        </a:p>
      </dgm:t>
    </dgm:pt>
    <dgm:pt modelId="{DFBE261A-20BB-4732-A117-AA3AE474D3B6}" type="sibTrans" cxnId="{E0537771-482C-46C4-9DEF-B359046F76C2}">
      <dgm:prSet/>
      <dgm:spPr/>
      <dgm:t>
        <a:bodyPr/>
        <a:lstStyle/>
        <a:p>
          <a:endParaRPr lang="en-US"/>
        </a:p>
      </dgm:t>
    </dgm:pt>
    <dgm:pt modelId="{FB306567-840C-41DD-B126-D24946E79A8C}">
      <dgm:prSet/>
      <dgm:spPr/>
      <dgm:t>
        <a:bodyPr/>
        <a:lstStyle/>
        <a:p>
          <a:pPr rtl="0"/>
          <a:r>
            <a:rPr lang="en-US">
              <a:latin typeface="Amasis MT Pro"/>
            </a:rPr>
            <a:t>On each execution, all three websites are crawled and the product is located, and the price is obtained</a:t>
          </a:r>
          <a:r>
            <a:rPr lang="en-US"/>
            <a:t>.</a:t>
          </a:r>
        </a:p>
      </dgm:t>
    </dgm:pt>
    <dgm:pt modelId="{9C2B03C6-8E46-4527-9933-641909F53107}" type="parTrans" cxnId="{EC4394CF-F594-4C50-9AA1-9E47CD40C1D0}">
      <dgm:prSet/>
      <dgm:spPr/>
      <dgm:t>
        <a:bodyPr/>
        <a:lstStyle/>
        <a:p>
          <a:endParaRPr lang="en-US"/>
        </a:p>
      </dgm:t>
    </dgm:pt>
    <dgm:pt modelId="{91D3895A-203F-469A-A70E-4CF2884E6879}" type="sibTrans" cxnId="{EC4394CF-F594-4C50-9AA1-9E47CD40C1D0}">
      <dgm:prSet/>
      <dgm:spPr/>
      <dgm:t>
        <a:bodyPr/>
        <a:lstStyle/>
        <a:p>
          <a:endParaRPr lang="en-US"/>
        </a:p>
      </dgm:t>
    </dgm:pt>
    <dgm:pt modelId="{DC49ECF5-CDD8-4B58-8AA1-F96EEA345A55}" type="pres">
      <dgm:prSet presAssocID="{C8BD6BAE-0D6E-484A-B536-51DB9B959AFF}" presName="linear" presStyleCnt="0">
        <dgm:presLayoutVars>
          <dgm:animLvl val="lvl"/>
          <dgm:resizeHandles val="exact"/>
        </dgm:presLayoutVars>
      </dgm:prSet>
      <dgm:spPr/>
    </dgm:pt>
    <dgm:pt modelId="{EA6FCC4D-5D4D-4BBD-A13D-88B8ADD7D162}" type="pres">
      <dgm:prSet presAssocID="{C4C4CB56-EE47-4794-A931-62F191F48A05}" presName="parentText" presStyleLbl="node1" presStyleIdx="0" presStyleCnt="3">
        <dgm:presLayoutVars>
          <dgm:chMax val="0"/>
          <dgm:bulletEnabled val="1"/>
        </dgm:presLayoutVars>
      </dgm:prSet>
      <dgm:spPr/>
    </dgm:pt>
    <dgm:pt modelId="{4E537DD2-DED6-4DF1-8C6C-19979BF639A9}" type="pres">
      <dgm:prSet presAssocID="{C9A1BF12-B2D8-46BA-B4E3-A6965D777D17}" presName="spacer" presStyleCnt="0"/>
      <dgm:spPr/>
    </dgm:pt>
    <dgm:pt modelId="{236272C4-7B40-426A-BC35-22F63D232ED7}" type="pres">
      <dgm:prSet presAssocID="{18D9BCD3-1231-42F8-B915-D7504E7A4268}" presName="parentText" presStyleLbl="node1" presStyleIdx="1" presStyleCnt="3">
        <dgm:presLayoutVars>
          <dgm:chMax val="0"/>
          <dgm:bulletEnabled val="1"/>
        </dgm:presLayoutVars>
      </dgm:prSet>
      <dgm:spPr/>
    </dgm:pt>
    <dgm:pt modelId="{07EEF528-E7A2-4B03-B2C2-94481DE18926}" type="pres">
      <dgm:prSet presAssocID="{DFBE261A-20BB-4732-A117-AA3AE474D3B6}" presName="spacer" presStyleCnt="0"/>
      <dgm:spPr/>
    </dgm:pt>
    <dgm:pt modelId="{91C09ECF-5036-4AED-9A0A-81804C21A096}" type="pres">
      <dgm:prSet presAssocID="{FB306567-840C-41DD-B126-D24946E79A8C}" presName="parentText" presStyleLbl="node1" presStyleIdx="2" presStyleCnt="3">
        <dgm:presLayoutVars>
          <dgm:chMax val="0"/>
          <dgm:bulletEnabled val="1"/>
        </dgm:presLayoutVars>
      </dgm:prSet>
      <dgm:spPr/>
    </dgm:pt>
  </dgm:ptLst>
  <dgm:cxnLst>
    <dgm:cxn modelId="{00703C51-52A2-40BB-88A6-1A1D452D2D86}" type="presOf" srcId="{C4C4CB56-EE47-4794-A931-62F191F48A05}" destId="{EA6FCC4D-5D4D-4BBD-A13D-88B8ADD7D162}" srcOrd="0" destOrd="0" presId="urn:microsoft.com/office/officeart/2005/8/layout/vList2"/>
    <dgm:cxn modelId="{E0537771-482C-46C4-9DEF-B359046F76C2}" srcId="{C8BD6BAE-0D6E-484A-B536-51DB9B959AFF}" destId="{18D9BCD3-1231-42F8-B915-D7504E7A4268}" srcOrd="1" destOrd="0" parTransId="{7D66942B-D314-4A93-B763-09BBF5BD99AD}" sibTransId="{DFBE261A-20BB-4732-A117-AA3AE474D3B6}"/>
    <dgm:cxn modelId="{A224FB53-ED27-42E3-B8F4-8CA19B021750}" type="presOf" srcId="{18D9BCD3-1231-42F8-B915-D7504E7A4268}" destId="{236272C4-7B40-426A-BC35-22F63D232ED7}" srcOrd="0" destOrd="0" presId="urn:microsoft.com/office/officeart/2005/8/layout/vList2"/>
    <dgm:cxn modelId="{AA815D58-D1BF-4901-AD16-616B1AA4195F}" type="presOf" srcId="{FB306567-840C-41DD-B126-D24946E79A8C}" destId="{91C09ECF-5036-4AED-9A0A-81804C21A096}" srcOrd="0" destOrd="0" presId="urn:microsoft.com/office/officeart/2005/8/layout/vList2"/>
    <dgm:cxn modelId="{EC4394CF-F594-4C50-9AA1-9E47CD40C1D0}" srcId="{C8BD6BAE-0D6E-484A-B536-51DB9B959AFF}" destId="{FB306567-840C-41DD-B126-D24946E79A8C}" srcOrd="2" destOrd="0" parTransId="{9C2B03C6-8E46-4527-9933-641909F53107}" sibTransId="{91D3895A-203F-469A-A70E-4CF2884E6879}"/>
    <dgm:cxn modelId="{143045D1-0B33-42C3-8B31-FA82EA4646D3}" type="presOf" srcId="{C8BD6BAE-0D6E-484A-B536-51DB9B959AFF}" destId="{DC49ECF5-CDD8-4B58-8AA1-F96EEA345A55}" srcOrd="0" destOrd="0" presId="urn:microsoft.com/office/officeart/2005/8/layout/vList2"/>
    <dgm:cxn modelId="{390F6CDF-78BE-4EA9-B2D3-6ECB3A706B36}" srcId="{C8BD6BAE-0D6E-484A-B536-51DB9B959AFF}" destId="{C4C4CB56-EE47-4794-A931-62F191F48A05}" srcOrd="0" destOrd="0" parTransId="{7175297F-0EC2-477A-942C-CD83F0F38597}" sibTransId="{C9A1BF12-B2D8-46BA-B4E3-A6965D777D17}"/>
    <dgm:cxn modelId="{5D991016-7DAA-4FE4-A30F-13FDB505952C}" type="presParOf" srcId="{DC49ECF5-CDD8-4B58-8AA1-F96EEA345A55}" destId="{EA6FCC4D-5D4D-4BBD-A13D-88B8ADD7D162}" srcOrd="0" destOrd="0" presId="urn:microsoft.com/office/officeart/2005/8/layout/vList2"/>
    <dgm:cxn modelId="{DB000511-2E1D-4D3D-8346-F5163C283B51}" type="presParOf" srcId="{DC49ECF5-CDD8-4B58-8AA1-F96EEA345A55}" destId="{4E537DD2-DED6-4DF1-8C6C-19979BF639A9}" srcOrd="1" destOrd="0" presId="urn:microsoft.com/office/officeart/2005/8/layout/vList2"/>
    <dgm:cxn modelId="{08322394-AB92-49E4-90AA-D73145762CE5}" type="presParOf" srcId="{DC49ECF5-CDD8-4B58-8AA1-F96EEA345A55}" destId="{236272C4-7B40-426A-BC35-22F63D232ED7}" srcOrd="2" destOrd="0" presId="urn:microsoft.com/office/officeart/2005/8/layout/vList2"/>
    <dgm:cxn modelId="{8580DA52-BC65-4A78-95DF-73A3310656A0}" type="presParOf" srcId="{DC49ECF5-CDD8-4B58-8AA1-F96EEA345A55}" destId="{07EEF528-E7A2-4B03-B2C2-94481DE18926}" srcOrd="3" destOrd="0" presId="urn:microsoft.com/office/officeart/2005/8/layout/vList2"/>
    <dgm:cxn modelId="{34A6C51E-44FC-42B8-8761-D50491577E87}" type="presParOf" srcId="{DC49ECF5-CDD8-4B58-8AA1-F96EEA345A55}" destId="{91C09ECF-5036-4AED-9A0A-81804C21A09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83F45B-F3CD-4C15-B9E5-AD65858D9050}" type="doc">
      <dgm:prSet loTypeId="urn:microsoft.com/office/officeart/2018/2/layout/IconVerticalSolidList" loCatId="icon" qsTypeId="urn:microsoft.com/office/officeart/2005/8/quickstyle/simple1" qsCatId="simple" csTypeId="urn:microsoft.com/office/officeart/2018/5/colors/Iconchunking_neutralicontext_colorful2" csCatId="colorful" phldr="1"/>
      <dgm:spPr/>
      <dgm:t>
        <a:bodyPr/>
        <a:lstStyle/>
        <a:p>
          <a:endParaRPr lang="en-US"/>
        </a:p>
      </dgm:t>
    </dgm:pt>
    <dgm:pt modelId="{F0A8E135-3F5D-4062-BF9F-59ED15B053E4}">
      <dgm:prSet/>
      <dgm:spPr/>
      <dgm:t>
        <a:bodyPr/>
        <a:lstStyle/>
        <a:p>
          <a:pPr>
            <a:lnSpc>
              <a:spcPct val="100000"/>
            </a:lnSpc>
          </a:pPr>
          <a:r>
            <a:rPr lang="en-US" dirty="0"/>
            <a:t>It is often seen in advertisements that there are websites which compares certain things like flight tickets (Make my Trip), policies (Policy Bazaar) and hotel rooms(Trivago) etc.  </a:t>
          </a:r>
        </a:p>
      </dgm:t>
    </dgm:pt>
    <dgm:pt modelId="{428A827B-7B7B-4DEA-B812-2A2C9DA55BD7}" type="parTrans" cxnId="{891C9D7E-5D6D-461C-9E0D-5404E91CB446}">
      <dgm:prSet/>
      <dgm:spPr/>
      <dgm:t>
        <a:bodyPr/>
        <a:lstStyle/>
        <a:p>
          <a:endParaRPr lang="en-US"/>
        </a:p>
      </dgm:t>
    </dgm:pt>
    <dgm:pt modelId="{97203E42-96C7-4FAF-B4B7-F73EBF5D796A}" type="sibTrans" cxnId="{891C9D7E-5D6D-461C-9E0D-5404E91CB446}">
      <dgm:prSet/>
      <dgm:spPr/>
      <dgm:t>
        <a:bodyPr/>
        <a:lstStyle/>
        <a:p>
          <a:endParaRPr lang="en-US"/>
        </a:p>
      </dgm:t>
    </dgm:pt>
    <dgm:pt modelId="{1E3B6C9E-F7DE-40F5-AC28-3A596B374FBA}">
      <dgm:prSet/>
      <dgm:spPr/>
      <dgm:t>
        <a:bodyPr/>
        <a:lstStyle/>
        <a:p>
          <a:pPr>
            <a:lnSpc>
              <a:spcPct val="100000"/>
            </a:lnSpc>
          </a:pPr>
          <a:r>
            <a:rPr lang="en-US"/>
            <a:t>However , one of the most ordered products fall in the electronics category .</a:t>
          </a:r>
        </a:p>
      </dgm:t>
    </dgm:pt>
    <dgm:pt modelId="{0475EAA0-4E7C-417D-AF31-E2879786A2B1}" type="parTrans" cxnId="{8072005D-9759-4C91-8C00-3D4D978F60CD}">
      <dgm:prSet/>
      <dgm:spPr/>
      <dgm:t>
        <a:bodyPr/>
        <a:lstStyle/>
        <a:p>
          <a:endParaRPr lang="en-US"/>
        </a:p>
      </dgm:t>
    </dgm:pt>
    <dgm:pt modelId="{B331CB58-9973-4C5B-A77C-0014D36BCB1A}" type="sibTrans" cxnId="{8072005D-9759-4C91-8C00-3D4D978F60CD}">
      <dgm:prSet/>
      <dgm:spPr/>
      <dgm:t>
        <a:bodyPr/>
        <a:lstStyle/>
        <a:p>
          <a:endParaRPr lang="en-US"/>
        </a:p>
      </dgm:t>
    </dgm:pt>
    <dgm:pt modelId="{EA0C8008-D9FD-4B83-A7D3-A72D91CA3A0B}">
      <dgm:prSet/>
      <dgm:spPr/>
      <dgm:t>
        <a:bodyPr/>
        <a:lstStyle/>
        <a:p>
          <a:pPr>
            <a:lnSpc>
              <a:spcPct val="100000"/>
            </a:lnSpc>
          </a:pPr>
          <a:r>
            <a:rPr lang="en-US" dirty="0"/>
            <a:t>So, it is decided to create an application project which will compare the prices of a variety of electronics from a variety of brands.</a:t>
          </a:r>
        </a:p>
      </dgm:t>
    </dgm:pt>
    <dgm:pt modelId="{5E0AD4B7-3C11-4B6A-88E6-9FFA5DB25F1F}" type="parTrans" cxnId="{CA208141-8770-4363-A4C7-DEEC857284AA}">
      <dgm:prSet/>
      <dgm:spPr/>
      <dgm:t>
        <a:bodyPr/>
        <a:lstStyle/>
        <a:p>
          <a:endParaRPr lang="en-US"/>
        </a:p>
      </dgm:t>
    </dgm:pt>
    <dgm:pt modelId="{93336DD0-BDE8-4698-A742-7017B3B41C8C}" type="sibTrans" cxnId="{CA208141-8770-4363-A4C7-DEEC857284AA}">
      <dgm:prSet/>
      <dgm:spPr/>
      <dgm:t>
        <a:bodyPr/>
        <a:lstStyle/>
        <a:p>
          <a:endParaRPr lang="en-US"/>
        </a:p>
      </dgm:t>
    </dgm:pt>
    <dgm:pt modelId="{0A5EB424-3863-4D54-B42C-F90615C38B23}" type="pres">
      <dgm:prSet presAssocID="{2983F45B-F3CD-4C15-B9E5-AD65858D9050}" presName="root" presStyleCnt="0">
        <dgm:presLayoutVars>
          <dgm:dir/>
          <dgm:resizeHandles val="exact"/>
        </dgm:presLayoutVars>
      </dgm:prSet>
      <dgm:spPr/>
    </dgm:pt>
    <dgm:pt modelId="{CD062D5F-2606-4707-9C97-0BA2C9235992}" type="pres">
      <dgm:prSet presAssocID="{F0A8E135-3F5D-4062-BF9F-59ED15B053E4}" presName="compNode" presStyleCnt="0"/>
      <dgm:spPr/>
    </dgm:pt>
    <dgm:pt modelId="{0A027C37-69F0-4F63-901A-C40626624477}" type="pres">
      <dgm:prSet presAssocID="{F0A8E135-3F5D-4062-BF9F-59ED15B053E4}" presName="bgRect" presStyleLbl="bgShp" presStyleIdx="0" presStyleCnt="3"/>
      <dgm:spPr/>
    </dgm:pt>
    <dgm:pt modelId="{89A1F440-7993-4B8E-B367-6B1E963F1FBC}" type="pres">
      <dgm:prSet presAssocID="{F0A8E135-3F5D-4062-BF9F-59ED15B053E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A0759DD4-C629-44EF-A383-77FF9191C711}" type="pres">
      <dgm:prSet presAssocID="{F0A8E135-3F5D-4062-BF9F-59ED15B053E4}" presName="spaceRect" presStyleCnt="0"/>
      <dgm:spPr/>
    </dgm:pt>
    <dgm:pt modelId="{DD59D4C0-5881-4530-8156-BA7BB6DF054A}" type="pres">
      <dgm:prSet presAssocID="{F0A8E135-3F5D-4062-BF9F-59ED15B053E4}" presName="parTx" presStyleLbl="revTx" presStyleIdx="0" presStyleCnt="3">
        <dgm:presLayoutVars>
          <dgm:chMax val="0"/>
          <dgm:chPref val="0"/>
        </dgm:presLayoutVars>
      </dgm:prSet>
      <dgm:spPr/>
    </dgm:pt>
    <dgm:pt modelId="{D2765FAC-16FA-441E-8D55-7026D1887BCA}" type="pres">
      <dgm:prSet presAssocID="{97203E42-96C7-4FAF-B4B7-F73EBF5D796A}" presName="sibTrans" presStyleCnt="0"/>
      <dgm:spPr/>
    </dgm:pt>
    <dgm:pt modelId="{AE9E44ED-6A47-4930-9B34-9B704B67D8CB}" type="pres">
      <dgm:prSet presAssocID="{1E3B6C9E-F7DE-40F5-AC28-3A596B374FBA}" presName="compNode" presStyleCnt="0"/>
      <dgm:spPr/>
    </dgm:pt>
    <dgm:pt modelId="{3CDFF9B6-D562-436D-AEB6-84E04BE3D418}" type="pres">
      <dgm:prSet presAssocID="{1E3B6C9E-F7DE-40F5-AC28-3A596B374FBA}" presName="bgRect" presStyleLbl="bgShp" presStyleIdx="1" presStyleCnt="3"/>
      <dgm:spPr/>
    </dgm:pt>
    <dgm:pt modelId="{82F596CA-7C42-4085-9DF6-0B020C2D9689}" type="pres">
      <dgm:prSet presAssocID="{1E3B6C9E-F7DE-40F5-AC28-3A596B374FB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A269BE95-8757-417F-AAE3-15BDE2A1CC94}" type="pres">
      <dgm:prSet presAssocID="{1E3B6C9E-F7DE-40F5-AC28-3A596B374FBA}" presName="spaceRect" presStyleCnt="0"/>
      <dgm:spPr/>
    </dgm:pt>
    <dgm:pt modelId="{568B6627-EDA6-4327-B822-5CB011AFD59B}" type="pres">
      <dgm:prSet presAssocID="{1E3B6C9E-F7DE-40F5-AC28-3A596B374FBA}" presName="parTx" presStyleLbl="revTx" presStyleIdx="1" presStyleCnt="3">
        <dgm:presLayoutVars>
          <dgm:chMax val="0"/>
          <dgm:chPref val="0"/>
        </dgm:presLayoutVars>
      </dgm:prSet>
      <dgm:spPr/>
    </dgm:pt>
    <dgm:pt modelId="{1ED97130-4E99-4434-BDA3-D477DE8145E8}" type="pres">
      <dgm:prSet presAssocID="{B331CB58-9973-4C5B-A77C-0014D36BCB1A}" presName="sibTrans" presStyleCnt="0"/>
      <dgm:spPr/>
    </dgm:pt>
    <dgm:pt modelId="{A35FE6FA-BB87-486A-9513-924733CB6CAC}" type="pres">
      <dgm:prSet presAssocID="{EA0C8008-D9FD-4B83-A7D3-A72D91CA3A0B}" presName="compNode" presStyleCnt="0"/>
      <dgm:spPr/>
    </dgm:pt>
    <dgm:pt modelId="{8B276030-D7E1-4348-A479-03BE03F44196}" type="pres">
      <dgm:prSet presAssocID="{EA0C8008-D9FD-4B83-A7D3-A72D91CA3A0B}" presName="bgRect" presStyleLbl="bgShp" presStyleIdx="2" presStyleCnt="3"/>
      <dgm:spPr/>
    </dgm:pt>
    <dgm:pt modelId="{38F33539-AF1D-460C-953B-CA265435EEA6}" type="pres">
      <dgm:prSet presAssocID="{EA0C8008-D9FD-4B83-A7D3-A72D91CA3A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19B98202-27B9-4628-B564-784A45998AED}" type="pres">
      <dgm:prSet presAssocID="{EA0C8008-D9FD-4B83-A7D3-A72D91CA3A0B}" presName="spaceRect" presStyleCnt="0"/>
      <dgm:spPr/>
    </dgm:pt>
    <dgm:pt modelId="{1696001B-A263-40A2-A50B-9F600BF6A267}" type="pres">
      <dgm:prSet presAssocID="{EA0C8008-D9FD-4B83-A7D3-A72D91CA3A0B}" presName="parTx" presStyleLbl="revTx" presStyleIdx="2" presStyleCnt="3">
        <dgm:presLayoutVars>
          <dgm:chMax val="0"/>
          <dgm:chPref val="0"/>
        </dgm:presLayoutVars>
      </dgm:prSet>
      <dgm:spPr/>
    </dgm:pt>
  </dgm:ptLst>
  <dgm:cxnLst>
    <dgm:cxn modelId="{8072005D-9759-4C91-8C00-3D4D978F60CD}" srcId="{2983F45B-F3CD-4C15-B9E5-AD65858D9050}" destId="{1E3B6C9E-F7DE-40F5-AC28-3A596B374FBA}" srcOrd="1" destOrd="0" parTransId="{0475EAA0-4E7C-417D-AF31-E2879786A2B1}" sibTransId="{B331CB58-9973-4C5B-A77C-0014D36BCB1A}"/>
    <dgm:cxn modelId="{CA208141-8770-4363-A4C7-DEEC857284AA}" srcId="{2983F45B-F3CD-4C15-B9E5-AD65858D9050}" destId="{EA0C8008-D9FD-4B83-A7D3-A72D91CA3A0B}" srcOrd="2" destOrd="0" parTransId="{5E0AD4B7-3C11-4B6A-88E6-9FFA5DB25F1F}" sibTransId="{93336DD0-BDE8-4698-A742-7017B3B41C8C}"/>
    <dgm:cxn modelId="{023B4668-AE01-4FD3-9E26-E25DEF6E618D}" type="presOf" srcId="{2983F45B-F3CD-4C15-B9E5-AD65858D9050}" destId="{0A5EB424-3863-4D54-B42C-F90615C38B23}" srcOrd="0" destOrd="0" presId="urn:microsoft.com/office/officeart/2018/2/layout/IconVerticalSolidList"/>
    <dgm:cxn modelId="{891C9D7E-5D6D-461C-9E0D-5404E91CB446}" srcId="{2983F45B-F3CD-4C15-B9E5-AD65858D9050}" destId="{F0A8E135-3F5D-4062-BF9F-59ED15B053E4}" srcOrd="0" destOrd="0" parTransId="{428A827B-7B7B-4DEA-B812-2A2C9DA55BD7}" sibTransId="{97203E42-96C7-4FAF-B4B7-F73EBF5D796A}"/>
    <dgm:cxn modelId="{878CDF82-B1F4-4269-85B2-66FEDF69A4BC}" type="presOf" srcId="{F0A8E135-3F5D-4062-BF9F-59ED15B053E4}" destId="{DD59D4C0-5881-4530-8156-BA7BB6DF054A}" srcOrd="0" destOrd="0" presId="urn:microsoft.com/office/officeart/2018/2/layout/IconVerticalSolidList"/>
    <dgm:cxn modelId="{DA0DB089-9358-4395-A4E4-9774F540AD9F}" type="presOf" srcId="{EA0C8008-D9FD-4B83-A7D3-A72D91CA3A0B}" destId="{1696001B-A263-40A2-A50B-9F600BF6A267}" srcOrd="0" destOrd="0" presId="urn:microsoft.com/office/officeart/2018/2/layout/IconVerticalSolidList"/>
    <dgm:cxn modelId="{0D5BDCD4-F433-467B-BF49-394BA46FDCED}" type="presOf" srcId="{1E3B6C9E-F7DE-40F5-AC28-3A596B374FBA}" destId="{568B6627-EDA6-4327-B822-5CB011AFD59B}" srcOrd="0" destOrd="0" presId="urn:microsoft.com/office/officeart/2018/2/layout/IconVerticalSolidList"/>
    <dgm:cxn modelId="{83AD9375-B34C-4DA4-AFF3-CADE4F8087A8}" type="presParOf" srcId="{0A5EB424-3863-4D54-B42C-F90615C38B23}" destId="{CD062D5F-2606-4707-9C97-0BA2C9235992}" srcOrd="0" destOrd="0" presId="urn:microsoft.com/office/officeart/2018/2/layout/IconVerticalSolidList"/>
    <dgm:cxn modelId="{9CE98A01-DB9A-4706-8696-597D09BE4499}" type="presParOf" srcId="{CD062D5F-2606-4707-9C97-0BA2C9235992}" destId="{0A027C37-69F0-4F63-901A-C40626624477}" srcOrd="0" destOrd="0" presId="urn:microsoft.com/office/officeart/2018/2/layout/IconVerticalSolidList"/>
    <dgm:cxn modelId="{18299445-1346-449D-9F46-9A93102EBAE5}" type="presParOf" srcId="{CD062D5F-2606-4707-9C97-0BA2C9235992}" destId="{89A1F440-7993-4B8E-B367-6B1E963F1FBC}" srcOrd="1" destOrd="0" presId="urn:microsoft.com/office/officeart/2018/2/layout/IconVerticalSolidList"/>
    <dgm:cxn modelId="{4E0A1723-8D85-4985-91AA-9DBC25EDBEEC}" type="presParOf" srcId="{CD062D5F-2606-4707-9C97-0BA2C9235992}" destId="{A0759DD4-C629-44EF-A383-77FF9191C711}" srcOrd="2" destOrd="0" presId="urn:microsoft.com/office/officeart/2018/2/layout/IconVerticalSolidList"/>
    <dgm:cxn modelId="{213CC3A1-C798-4FD1-8D7F-F1AE42F9BFB9}" type="presParOf" srcId="{CD062D5F-2606-4707-9C97-0BA2C9235992}" destId="{DD59D4C0-5881-4530-8156-BA7BB6DF054A}" srcOrd="3" destOrd="0" presId="urn:microsoft.com/office/officeart/2018/2/layout/IconVerticalSolidList"/>
    <dgm:cxn modelId="{237C6DDF-677F-417B-996D-C0AE612DA37C}" type="presParOf" srcId="{0A5EB424-3863-4D54-B42C-F90615C38B23}" destId="{D2765FAC-16FA-441E-8D55-7026D1887BCA}" srcOrd="1" destOrd="0" presId="urn:microsoft.com/office/officeart/2018/2/layout/IconVerticalSolidList"/>
    <dgm:cxn modelId="{A47E6875-9066-4955-9F75-FFF2DC8486BA}" type="presParOf" srcId="{0A5EB424-3863-4D54-B42C-F90615C38B23}" destId="{AE9E44ED-6A47-4930-9B34-9B704B67D8CB}" srcOrd="2" destOrd="0" presId="urn:microsoft.com/office/officeart/2018/2/layout/IconVerticalSolidList"/>
    <dgm:cxn modelId="{0546825A-0195-4DE6-860C-510594A13C56}" type="presParOf" srcId="{AE9E44ED-6A47-4930-9B34-9B704B67D8CB}" destId="{3CDFF9B6-D562-436D-AEB6-84E04BE3D418}" srcOrd="0" destOrd="0" presId="urn:microsoft.com/office/officeart/2018/2/layout/IconVerticalSolidList"/>
    <dgm:cxn modelId="{5720B939-89F4-4D76-B854-80B6CFF09B28}" type="presParOf" srcId="{AE9E44ED-6A47-4930-9B34-9B704B67D8CB}" destId="{82F596CA-7C42-4085-9DF6-0B020C2D9689}" srcOrd="1" destOrd="0" presId="urn:microsoft.com/office/officeart/2018/2/layout/IconVerticalSolidList"/>
    <dgm:cxn modelId="{09A8C60E-D759-4978-8EC3-4EACF1199AB0}" type="presParOf" srcId="{AE9E44ED-6A47-4930-9B34-9B704B67D8CB}" destId="{A269BE95-8757-417F-AAE3-15BDE2A1CC94}" srcOrd="2" destOrd="0" presId="urn:microsoft.com/office/officeart/2018/2/layout/IconVerticalSolidList"/>
    <dgm:cxn modelId="{0893F4BE-59DF-4EE9-9238-A3BB5AF7D18C}" type="presParOf" srcId="{AE9E44ED-6A47-4930-9B34-9B704B67D8CB}" destId="{568B6627-EDA6-4327-B822-5CB011AFD59B}" srcOrd="3" destOrd="0" presId="urn:microsoft.com/office/officeart/2018/2/layout/IconVerticalSolidList"/>
    <dgm:cxn modelId="{BAD7DC12-905C-4B60-B553-269CBCD3F7B6}" type="presParOf" srcId="{0A5EB424-3863-4D54-B42C-F90615C38B23}" destId="{1ED97130-4E99-4434-BDA3-D477DE8145E8}" srcOrd="3" destOrd="0" presId="urn:microsoft.com/office/officeart/2018/2/layout/IconVerticalSolidList"/>
    <dgm:cxn modelId="{655BA523-7285-4F33-BB27-50559C26B78F}" type="presParOf" srcId="{0A5EB424-3863-4D54-B42C-F90615C38B23}" destId="{A35FE6FA-BB87-486A-9513-924733CB6CAC}" srcOrd="4" destOrd="0" presId="urn:microsoft.com/office/officeart/2018/2/layout/IconVerticalSolidList"/>
    <dgm:cxn modelId="{DD939368-E49A-42A5-8814-95F787E3ECD0}" type="presParOf" srcId="{A35FE6FA-BB87-486A-9513-924733CB6CAC}" destId="{8B276030-D7E1-4348-A479-03BE03F44196}" srcOrd="0" destOrd="0" presId="urn:microsoft.com/office/officeart/2018/2/layout/IconVerticalSolidList"/>
    <dgm:cxn modelId="{245448AF-BFAF-4F5F-A700-4C5787B8A640}" type="presParOf" srcId="{A35FE6FA-BB87-486A-9513-924733CB6CAC}" destId="{38F33539-AF1D-460C-953B-CA265435EEA6}" srcOrd="1" destOrd="0" presId="urn:microsoft.com/office/officeart/2018/2/layout/IconVerticalSolidList"/>
    <dgm:cxn modelId="{94AC986D-377C-4539-A1BA-E65D23798632}" type="presParOf" srcId="{A35FE6FA-BB87-486A-9513-924733CB6CAC}" destId="{19B98202-27B9-4628-B564-784A45998AED}" srcOrd="2" destOrd="0" presId="urn:microsoft.com/office/officeart/2018/2/layout/IconVerticalSolidList"/>
    <dgm:cxn modelId="{FD20E8C1-BF82-4891-BCC2-5F154647632D}" type="presParOf" srcId="{A35FE6FA-BB87-486A-9513-924733CB6CAC}" destId="{1696001B-A263-40A2-A50B-9F600BF6A2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2752AF-36E6-4637-A4F2-9C755F97CC70}" type="doc">
      <dgm:prSet loTypeId="urn:microsoft.com/office/officeart/2018/2/layout/IconVerticalSolidList" loCatId="icon" qsTypeId="urn:microsoft.com/office/officeart/2005/8/quickstyle/simple1" qsCatId="simple" csTypeId="urn:microsoft.com/office/officeart/2018/5/colors/Iconchunking_coloredtext_accent3_2" csCatId="accent3" phldr="1"/>
      <dgm:spPr/>
      <dgm:t>
        <a:bodyPr/>
        <a:lstStyle/>
        <a:p>
          <a:endParaRPr lang="en-US"/>
        </a:p>
      </dgm:t>
    </dgm:pt>
    <dgm:pt modelId="{107FAE4C-FB48-4871-856B-2DB19103C531}">
      <dgm:prSet/>
      <dgm:spPr/>
      <dgm:t>
        <a:bodyPr/>
        <a:lstStyle/>
        <a:p>
          <a:pPr rtl="0">
            <a:lnSpc>
              <a:spcPct val="100000"/>
            </a:lnSpc>
          </a:pPr>
          <a:r>
            <a:rPr lang="en-US" dirty="0">
              <a:solidFill>
                <a:schemeClr val="bg1"/>
              </a:solidFill>
              <a:latin typeface="Amasis MT Pro"/>
            </a:rPr>
            <a:t>In this project Python programming language will be used .</a:t>
          </a:r>
        </a:p>
      </dgm:t>
    </dgm:pt>
    <dgm:pt modelId="{F7232782-285B-4C21-B76E-B6B1E5EDC21C}" type="parTrans" cxnId="{98A75440-0D0F-498F-A7C8-B41B82481F00}">
      <dgm:prSet/>
      <dgm:spPr/>
      <dgm:t>
        <a:bodyPr/>
        <a:lstStyle/>
        <a:p>
          <a:endParaRPr lang="en-US"/>
        </a:p>
      </dgm:t>
    </dgm:pt>
    <dgm:pt modelId="{721D0DEE-96AB-4527-8106-F285DA0F11D0}" type="sibTrans" cxnId="{98A75440-0D0F-498F-A7C8-B41B82481F00}">
      <dgm:prSet/>
      <dgm:spPr/>
      <dgm:t>
        <a:bodyPr/>
        <a:lstStyle/>
        <a:p>
          <a:endParaRPr lang="en-US"/>
        </a:p>
      </dgm:t>
    </dgm:pt>
    <dgm:pt modelId="{B166FA9F-619B-4F4F-8D21-4184C2DC2F61}">
      <dgm:prSet/>
      <dgm:spPr/>
      <dgm:t>
        <a:bodyPr/>
        <a:lstStyle/>
        <a:p>
          <a:pPr>
            <a:lnSpc>
              <a:spcPct val="100000"/>
            </a:lnSpc>
          </a:pPr>
          <a:r>
            <a:rPr lang="en-US" dirty="0">
              <a:solidFill>
                <a:schemeClr val="bg1"/>
              </a:solidFill>
              <a:latin typeface="Amasis MT Pro"/>
            </a:rPr>
            <a:t>The concept of web scraping will also be used .</a:t>
          </a:r>
        </a:p>
      </dgm:t>
    </dgm:pt>
    <dgm:pt modelId="{5C39F66B-8808-46B0-B4BF-81BD0FCFFF5B}" type="parTrans" cxnId="{36E1FAFC-F4C2-44E8-BA25-2DFA1735DCE5}">
      <dgm:prSet/>
      <dgm:spPr/>
      <dgm:t>
        <a:bodyPr/>
        <a:lstStyle/>
        <a:p>
          <a:endParaRPr lang="en-US"/>
        </a:p>
      </dgm:t>
    </dgm:pt>
    <dgm:pt modelId="{8820A113-C04F-4A9D-90A2-6A6B67C5A2BC}" type="sibTrans" cxnId="{36E1FAFC-F4C2-44E8-BA25-2DFA1735DCE5}">
      <dgm:prSet/>
      <dgm:spPr/>
      <dgm:t>
        <a:bodyPr/>
        <a:lstStyle/>
        <a:p>
          <a:endParaRPr lang="en-US"/>
        </a:p>
      </dgm:t>
    </dgm:pt>
    <dgm:pt modelId="{F2C85635-A4BE-45E9-B83A-368E057F8171}">
      <dgm:prSet/>
      <dgm:spPr/>
      <dgm:t>
        <a:bodyPr/>
        <a:lstStyle/>
        <a:p>
          <a:pPr rtl="0">
            <a:lnSpc>
              <a:spcPct val="100000"/>
            </a:lnSpc>
          </a:pPr>
          <a:r>
            <a:rPr lang="en-US" dirty="0">
              <a:solidFill>
                <a:schemeClr val="bg1"/>
              </a:solidFill>
              <a:latin typeface="Amasis MT Pro"/>
            </a:rPr>
            <a:t>Then </a:t>
          </a:r>
          <a:r>
            <a:rPr lang="en-US" dirty="0" err="1">
              <a:solidFill>
                <a:schemeClr val="bg1"/>
              </a:solidFill>
              <a:latin typeface="Amasis MT Pro"/>
            </a:rPr>
            <a:t>Tkinter</a:t>
          </a:r>
          <a:r>
            <a:rPr lang="en-US" dirty="0">
              <a:solidFill>
                <a:schemeClr val="bg1"/>
              </a:solidFill>
              <a:latin typeface="Amasis MT Pro"/>
            </a:rPr>
            <a:t> will be used to create a Graphical User Interface .</a:t>
          </a:r>
        </a:p>
      </dgm:t>
    </dgm:pt>
    <dgm:pt modelId="{577BCBF5-FB75-4DC1-B6FC-68244185C9FF}" type="parTrans" cxnId="{3B6EC209-A80A-4209-9AF9-D1614D8E543C}">
      <dgm:prSet/>
      <dgm:spPr/>
      <dgm:t>
        <a:bodyPr/>
        <a:lstStyle/>
        <a:p>
          <a:endParaRPr lang="en-US"/>
        </a:p>
      </dgm:t>
    </dgm:pt>
    <dgm:pt modelId="{CD9001BE-3C38-4874-A4B8-074EDA7A2E11}" type="sibTrans" cxnId="{3B6EC209-A80A-4209-9AF9-D1614D8E543C}">
      <dgm:prSet/>
      <dgm:spPr/>
      <dgm:t>
        <a:bodyPr/>
        <a:lstStyle/>
        <a:p>
          <a:endParaRPr lang="en-US"/>
        </a:p>
      </dgm:t>
    </dgm:pt>
    <dgm:pt modelId="{35FD4EE3-6824-402B-9268-DC9DC73F9659}" type="pres">
      <dgm:prSet presAssocID="{E32752AF-36E6-4637-A4F2-9C755F97CC70}" presName="root" presStyleCnt="0">
        <dgm:presLayoutVars>
          <dgm:dir/>
          <dgm:resizeHandles val="exact"/>
        </dgm:presLayoutVars>
      </dgm:prSet>
      <dgm:spPr/>
    </dgm:pt>
    <dgm:pt modelId="{524CFECA-2BCC-4FC7-98E6-54F325C06FAA}" type="pres">
      <dgm:prSet presAssocID="{107FAE4C-FB48-4871-856B-2DB19103C531}" presName="compNode" presStyleCnt="0"/>
      <dgm:spPr/>
    </dgm:pt>
    <dgm:pt modelId="{2F4B7E48-0AE7-441B-ABF2-D4F316727A95}" type="pres">
      <dgm:prSet presAssocID="{107FAE4C-FB48-4871-856B-2DB19103C531}" presName="bgRect" presStyleLbl="bgShp" presStyleIdx="0" presStyleCnt="3"/>
      <dgm:spPr/>
    </dgm:pt>
    <dgm:pt modelId="{01792BB1-1A0D-4D42-9658-BFC637072018}" type="pres">
      <dgm:prSet presAssocID="{107FAE4C-FB48-4871-856B-2DB19103C5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A34A9113-530A-4DA4-9C41-4BF7CA8D5BA0}" type="pres">
      <dgm:prSet presAssocID="{107FAE4C-FB48-4871-856B-2DB19103C531}" presName="spaceRect" presStyleCnt="0"/>
      <dgm:spPr/>
    </dgm:pt>
    <dgm:pt modelId="{07D37294-1DDA-4724-9C75-DED10E019E8B}" type="pres">
      <dgm:prSet presAssocID="{107FAE4C-FB48-4871-856B-2DB19103C531}" presName="parTx" presStyleLbl="revTx" presStyleIdx="0" presStyleCnt="3">
        <dgm:presLayoutVars>
          <dgm:chMax val="0"/>
          <dgm:chPref val="0"/>
        </dgm:presLayoutVars>
      </dgm:prSet>
      <dgm:spPr/>
    </dgm:pt>
    <dgm:pt modelId="{43F0E184-09E4-4B1D-8A95-0530A9A27CD3}" type="pres">
      <dgm:prSet presAssocID="{721D0DEE-96AB-4527-8106-F285DA0F11D0}" presName="sibTrans" presStyleCnt="0"/>
      <dgm:spPr/>
    </dgm:pt>
    <dgm:pt modelId="{DA71E36A-9206-479B-8806-F5F2A6FFFB05}" type="pres">
      <dgm:prSet presAssocID="{B166FA9F-619B-4F4F-8D21-4184C2DC2F61}" presName="compNode" presStyleCnt="0"/>
      <dgm:spPr/>
    </dgm:pt>
    <dgm:pt modelId="{20FD58CA-DA9D-4E30-89AE-6572257BE04C}" type="pres">
      <dgm:prSet presAssocID="{B166FA9F-619B-4F4F-8D21-4184C2DC2F61}" presName="bgRect" presStyleLbl="bgShp" presStyleIdx="1" presStyleCnt="3"/>
      <dgm:spPr/>
    </dgm:pt>
    <dgm:pt modelId="{75F1B34C-017F-4338-B947-9079D6235CE1}" type="pres">
      <dgm:prSet presAssocID="{B166FA9F-619B-4F4F-8D21-4184C2DC2F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492C8E88-3DA0-433F-84DB-1FBAFC220DFE}" type="pres">
      <dgm:prSet presAssocID="{B166FA9F-619B-4F4F-8D21-4184C2DC2F61}" presName="spaceRect" presStyleCnt="0"/>
      <dgm:spPr/>
    </dgm:pt>
    <dgm:pt modelId="{611B36DB-BB6D-4C22-B88F-7DEA04B823C7}" type="pres">
      <dgm:prSet presAssocID="{B166FA9F-619B-4F4F-8D21-4184C2DC2F61}" presName="parTx" presStyleLbl="revTx" presStyleIdx="1" presStyleCnt="3">
        <dgm:presLayoutVars>
          <dgm:chMax val="0"/>
          <dgm:chPref val="0"/>
        </dgm:presLayoutVars>
      </dgm:prSet>
      <dgm:spPr/>
    </dgm:pt>
    <dgm:pt modelId="{DF75FEB8-DE72-441C-85CA-57AD336D8B40}" type="pres">
      <dgm:prSet presAssocID="{8820A113-C04F-4A9D-90A2-6A6B67C5A2BC}" presName="sibTrans" presStyleCnt="0"/>
      <dgm:spPr/>
    </dgm:pt>
    <dgm:pt modelId="{36D46788-BFFE-433E-9941-53032976AED7}" type="pres">
      <dgm:prSet presAssocID="{F2C85635-A4BE-45E9-B83A-368E057F8171}" presName="compNode" presStyleCnt="0"/>
      <dgm:spPr/>
    </dgm:pt>
    <dgm:pt modelId="{F977999B-72D5-4194-9875-84C3FD5A8350}" type="pres">
      <dgm:prSet presAssocID="{F2C85635-A4BE-45E9-B83A-368E057F8171}" presName="bgRect" presStyleLbl="bgShp" presStyleIdx="2" presStyleCnt="3"/>
      <dgm:spPr/>
    </dgm:pt>
    <dgm:pt modelId="{592BCE03-3498-45CE-94D3-650AC485795A}" type="pres">
      <dgm:prSet presAssocID="{F2C85635-A4BE-45E9-B83A-368E057F81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8CE03897-569E-4C37-ABA7-CCA661240164}" type="pres">
      <dgm:prSet presAssocID="{F2C85635-A4BE-45E9-B83A-368E057F8171}" presName="spaceRect" presStyleCnt="0"/>
      <dgm:spPr/>
    </dgm:pt>
    <dgm:pt modelId="{91C8C11B-E3C3-4B52-996F-7B42FF63A460}" type="pres">
      <dgm:prSet presAssocID="{F2C85635-A4BE-45E9-B83A-368E057F8171}" presName="parTx" presStyleLbl="revTx" presStyleIdx="2" presStyleCnt="3">
        <dgm:presLayoutVars>
          <dgm:chMax val="0"/>
          <dgm:chPref val="0"/>
        </dgm:presLayoutVars>
      </dgm:prSet>
      <dgm:spPr/>
    </dgm:pt>
  </dgm:ptLst>
  <dgm:cxnLst>
    <dgm:cxn modelId="{74471100-E1C0-4486-AF90-6BC40DDC384B}" type="presOf" srcId="{E32752AF-36E6-4637-A4F2-9C755F97CC70}" destId="{35FD4EE3-6824-402B-9268-DC9DC73F9659}" srcOrd="0" destOrd="0" presId="urn:microsoft.com/office/officeart/2018/2/layout/IconVerticalSolidList"/>
    <dgm:cxn modelId="{3B6EC209-A80A-4209-9AF9-D1614D8E543C}" srcId="{E32752AF-36E6-4637-A4F2-9C755F97CC70}" destId="{F2C85635-A4BE-45E9-B83A-368E057F8171}" srcOrd="2" destOrd="0" parTransId="{577BCBF5-FB75-4DC1-B6FC-68244185C9FF}" sibTransId="{CD9001BE-3C38-4874-A4B8-074EDA7A2E11}"/>
    <dgm:cxn modelId="{6B55E11B-8884-4C28-9481-5D480E1283ED}" type="presOf" srcId="{107FAE4C-FB48-4871-856B-2DB19103C531}" destId="{07D37294-1DDA-4724-9C75-DED10E019E8B}" srcOrd="0" destOrd="0" presId="urn:microsoft.com/office/officeart/2018/2/layout/IconVerticalSolidList"/>
    <dgm:cxn modelId="{98A75440-0D0F-498F-A7C8-B41B82481F00}" srcId="{E32752AF-36E6-4637-A4F2-9C755F97CC70}" destId="{107FAE4C-FB48-4871-856B-2DB19103C531}" srcOrd="0" destOrd="0" parTransId="{F7232782-285B-4C21-B76E-B6B1E5EDC21C}" sibTransId="{721D0DEE-96AB-4527-8106-F285DA0F11D0}"/>
    <dgm:cxn modelId="{3ECF4694-82C5-4267-9E7A-8FA152FD0DAF}" type="presOf" srcId="{B166FA9F-619B-4F4F-8D21-4184C2DC2F61}" destId="{611B36DB-BB6D-4C22-B88F-7DEA04B823C7}" srcOrd="0" destOrd="0" presId="urn:microsoft.com/office/officeart/2018/2/layout/IconVerticalSolidList"/>
    <dgm:cxn modelId="{A77932BA-A948-49C4-8405-E813326FF72B}" type="presOf" srcId="{F2C85635-A4BE-45E9-B83A-368E057F8171}" destId="{91C8C11B-E3C3-4B52-996F-7B42FF63A460}" srcOrd="0" destOrd="0" presId="urn:microsoft.com/office/officeart/2018/2/layout/IconVerticalSolidList"/>
    <dgm:cxn modelId="{36E1FAFC-F4C2-44E8-BA25-2DFA1735DCE5}" srcId="{E32752AF-36E6-4637-A4F2-9C755F97CC70}" destId="{B166FA9F-619B-4F4F-8D21-4184C2DC2F61}" srcOrd="1" destOrd="0" parTransId="{5C39F66B-8808-46B0-B4BF-81BD0FCFFF5B}" sibTransId="{8820A113-C04F-4A9D-90A2-6A6B67C5A2BC}"/>
    <dgm:cxn modelId="{EEBAB00A-1319-4FA4-B599-D3BF4EB51EE2}" type="presParOf" srcId="{35FD4EE3-6824-402B-9268-DC9DC73F9659}" destId="{524CFECA-2BCC-4FC7-98E6-54F325C06FAA}" srcOrd="0" destOrd="0" presId="urn:microsoft.com/office/officeart/2018/2/layout/IconVerticalSolidList"/>
    <dgm:cxn modelId="{5723F2B4-56B7-4451-B4B9-7BF305754059}" type="presParOf" srcId="{524CFECA-2BCC-4FC7-98E6-54F325C06FAA}" destId="{2F4B7E48-0AE7-441B-ABF2-D4F316727A95}" srcOrd="0" destOrd="0" presId="urn:microsoft.com/office/officeart/2018/2/layout/IconVerticalSolidList"/>
    <dgm:cxn modelId="{A8691380-D9D0-4C71-97EC-F3062CA1D4AD}" type="presParOf" srcId="{524CFECA-2BCC-4FC7-98E6-54F325C06FAA}" destId="{01792BB1-1A0D-4D42-9658-BFC637072018}" srcOrd="1" destOrd="0" presId="urn:microsoft.com/office/officeart/2018/2/layout/IconVerticalSolidList"/>
    <dgm:cxn modelId="{8AA113ED-735B-414A-A9F8-AE7F29D3478E}" type="presParOf" srcId="{524CFECA-2BCC-4FC7-98E6-54F325C06FAA}" destId="{A34A9113-530A-4DA4-9C41-4BF7CA8D5BA0}" srcOrd="2" destOrd="0" presId="urn:microsoft.com/office/officeart/2018/2/layout/IconVerticalSolidList"/>
    <dgm:cxn modelId="{5DC8FF4D-47EA-4AF2-8B7C-05685F2CD2A5}" type="presParOf" srcId="{524CFECA-2BCC-4FC7-98E6-54F325C06FAA}" destId="{07D37294-1DDA-4724-9C75-DED10E019E8B}" srcOrd="3" destOrd="0" presId="urn:microsoft.com/office/officeart/2018/2/layout/IconVerticalSolidList"/>
    <dgm:cxn modelId="{E65945A8-DB17-4440-ADF1-56640DBC9183}" type="presParOf" srcId="{35FD4EE3-6824-402B-9268-DC9DC73F9659}" destId="{43F0E184-09E4-4B1D-8A95-0530A9A27CD3}" srcOrd="1" destOrd="0" presId="urn:microsoft.com/office/officeart/2018/2/layout/IconVerticalSolidList"/>
    <dgm:cxn modelId="{A0CCED16-92C9-4635-836C-C0F318D92AB1}" type="presParOf" srcId="{35FD4EE3-6824-402B-9268-DC9DC73F9659}" destId="{DA71E36A-9206-479B-8806-F5F2A6FFFB05}" srcOrd="2" destOrd="0" presId="urn:microsoft.com/office/officeart/2018/2/layout/IconVerticalSolidList"/>
    <dgm:cxn modelId="{B67A1918-E4CF-418C-BB8B-ED1628C107FD}" type="presParOf" srcId="{DA71E36A-9206-479B-8806-F5F2A6FFFB05}" destId="{20FD58CA-DA9D-4E30-89AE-6572257BE04C}" srcOrd="0" destOrd="0" presId="urn:microsoft.com/office/officeart/2018/2/layout/IconVerticalSolidList"/>
    <dgm:cxn modelId="{CC2BDDF9-9879-4E62-AEC3-F0C558547545}" type="presParOf" srcId="{DA71E36A-9206-479B-8806-F5F2A6FFFB05}" destId="{75F1B34C-017F-4338-B947-9079D6235CE1}" srcOrd="1" destOrd="0" presId="urn:microsoft.com/office/officeart/2018/2/layout/IconVerticalSolidList"/>
    <dgm:cxn modelId="{88C6AE42-F06C-4636-A4C3-89F218AE807D}" type="presParOf" srcId="{DA71E36A-9206-479B-8806-F5F2A6FFFB05}" destId="{492C8E88-3DA0-433F-84DB-1FBAFC220DFE}" srcOrd="2" destOrd="0" presId="urn:microsoft.com/office/officeart/2018/2/layout/IconVerticalSolidList"/>
    <dgm:cxn modelId="{783264ED-3040-4FEB-99FC-D19DAD20E24E}" type="presParOf" srcId="{DA71E36A-9206-479B-8806-F5F2A6FFFB05}" destId="{611B36DB-BB6D-4C22-B88F-7DEA04B823C7}" srcOrd="3" destOrd="0" presId="urn:microsoft.com/office/officeart/2018/2/layout/IconVerticalSolidList"/>
    <dgm:cxn modelId="{F9EE8D42-2098-499F-A236-F88B94EE2B97}" type="presParOf" srcId="{35FD4EE3-6824-402B-9268-DC9DC73F9659}" destId="{DF75FEB8-DE72-441C-85CA-57AD336D8B40}" srcOrd="3" destOrd="0" presId="urn:microsoft.com/office/officeart/2018/2/layout/IconVerticalSolidList"/>
    <dgm:cxn modelId="{FDC940E4-A2CF-43DF-8575-320CF283A3CB}" type="presParOf" srcId="{35FD4EE3-6824-402B-9268-DC9DC73F9659}" destId="{36D46788-BFFE-433E-9941-53032976AED7}" srcOrd="4" destOrd="0" presId="urn:microsoft.com/office/officeart/2018/2/layout/IconVerticalSolidList"/>
    <dgm:cxn modelId="{8AEDAEC1-E981-4ABA-828C-01E2AE287C5B}" type="presParOf" srcId="{36D46788-BFFE-433E-9941-53032976AED7}" destId="{F977999B-72D5-4194-9875-84C3FD5A8350}" srcOrd="0" destOrd="0" presId="urn:microsoft.com/office/officeart/2018/2/layout/IconVerticalSolidList"/>
    <dgm:cxn modelId="{5AC5A5E9-4ECF-44DA-96A0-AE238C2F1A93}" type="presParOf" srcId="{36D46788-BFFE-433E-9941-53032976AED7}" destId="{592BCE03-3498-45CE-94D3-650AC485795A}" srcOrd="1" destOrd="0" presId="urn:microsoft.com/office/officeart/2018/2/layout/IconVerticalSolidList"/>
    <dgm:cxn modelId="{179A0BB0-E7E2-4E65-990F-0E4DBCA5F641}" type="presParOf" srcId="{36D46788-BFFE-433E-9941-53032976AED7}" destId="{8CE03897-569E-4C37-ABA7-CCA661240164}" srcOrd="2" destOrd="0" presId="urn:microsoft.com/office/officeart/2018/2/layout/IconVerticalSolidList"/>
    <dgm:cxn modelId="{4890DFC7-CE17-4EA9-9018-4BA527578C2B}" type="presParOf" srcId="{36D46788-BFFE-433E-9941-53032976AED7}" destId="{91C8C11B-E3C3-4B52-996F-7B42FF63A46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C43F177-D2CA-4689-97A5-26D47E9754A4}"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89059FFF-EA3D-4397-9456-AB35EE5732B3}">
      <dgm:prSet/>
      <dgm:spPr/>
      <dgm:t>
        <a:bodyPr/>
        <a:lstStyle/>
        <a:p>
          <a:r>
            <a:rPr lang="en-US" b="0">
              <a:latin typeface="Bierstadt"/>
            </a:rPr>
            <a:t>Such a web resource is intended to provide the user with key product information: its price (of course!), a brief description, availability in stores and more. Therefore, in addition to comparing prices, the consumer can also compare other important characteristics of the desired product/service.</a:t>
          </a:r>
        </a:p>
      </dgm:t>
    </dgm:pt>
    <dgm:pt modelId="{7FC6AF9D-C324-46D2-B72E-D71D822D2130}" type="parTrans" cxnId="{75AA77E2-EB09-461D-823C-3C696CA41042}">
      <dgm:prSet/>
      <dgm:spPr/>
      <dgm:t>
        <a:bodyPr/>
        <a:lstStyle/>
        <a:p>
          <a:endParaRPr lang="en-US"/>
        </a:p>
      </dgm:t>
    </dgm:pt>
    <dgm:pt modelId="{A950A081-B164-4BE2-AE95-B83E08C43074}" type="sibTrans" cxnId="{75AA77E2-EB09-461D-823C-3C696CA41042}">
      <dgm:prSet/>
      <dgm:spPr/>
      <dgm:t>
        <a:bodyPr/>
        <a:lstStyle/>
        <a:p>
          <a:endParaRPr lang="en-US"/>
        </a:p>
      </dgm:t>
    </dgm:pt>
    <dgm:pt modelId="{D4F893AA-687D-4FA6-BDE5-20A2A9C63C35}">
      <dgm:prSet/>
      <dgm:spPr/>
      <dgm:t>
        <a:bodyPr/>
        <a:lstStyle/>
        <a:p>
          <a:r>
            <a:rPr lang="en-US" b="0">
              <a:latin typeface="Bierstadt"/>
            </a:rPr>
            <a:t>However, these aggregators don't actually sell goods. They only collect data and product prices on different websites. To make a purchase, one needs to visit the online store itself (usually there is a link to the web resource in question).</a:t>
          </a:r>
        </a:p>
      </dgm:t>
    </dgm:pt>
    <dgm:pt modelId="{F3DC0326-903D-4162-B63A-FEB7F73C02AD}" type="parTrans" cxnId="{80A08E07-A803-4321-B58A-47042B4D77E7}">
      <dgm:prSet/>
      <dgm:spPr/>
      <dgm:t>
        <a:bodyPr/>
        <a:lstStyle/>
        <a:p>
          <a:endParaRPr lang="en-US"/>
        </a:p>
      </dgm:t>
    </dgm:pt>
    <dgm:pt modelId="{4F8B3D53-21EC-4DDA-99CB-CB686F4F6B01}" type="sibTrans" cxnId="{80A08E07-A803-4321-B58A-47042B4D77E7}">
      <dgm:prSet/>
      <dgm:spPr/>
      <dgm:t>
        <a:bodyPr/>
        <a:lstStyle/>
        <a:p>
          <a:endParaRPr lang="en-US"/>
        </a:p>
      </dgm:t>
    </dgm:pt>
    <dgm:pt modelId="{18812F01-3666-4EB1-B34D-A63E569FB0BD}" type="pres">
      <dgm:prSet presAssocID="{1C43F177-D2CA-4689-97A5-26D47E9754A4}" presName="linear" presStyleCnt="0">
        <dgm:presLayoutVars>
          <dgm:animLvl val="lvl"/>
          <dgm:resizeHandles val="exact"/>
        </dgm:presLayoutVars>
      </dgm:prSet>
      <dgm:spPr/>
    </dgm:pt>
    <dgm:pt modelId="{240DE611-8929-4F21-A285-BF596DF74CA0}" type="pres">
      <dgm:prSet presAssocID="{89059FFF-EA3D-4397-9456-AB35EE5732B3}" presName="parentText" presStyleLbl="node1" presStyleIdx="0" presStyleCnt="2">
        <dgm:presLayoutVars>
          <dgm:chMax val="0"/>
          <dgm:bulletEnabled val="1"/>
        </dgm:presLayoutVars>
      </dgm:prSet>
      <dgm:spPr/>
    </dgm:pt>
    <dgm:pt modelId="{08B8FB4C-BDC8-4539-BE84-7E5E7B1F25AF}" type="pres">
      <dgm:prSet presAssocID="{A950A081-B164-4BE2-AE95-B83E08C43074}" presName="spacer" presStyleCnt="0"/>
      <dgm:spPr/>
    </dgm:pt>
    <dgm:pt modelId="{1019F143-F3C8-481C-867E-B742F8E0A96D}" type="pres">
      <dgm:prSet presAssocID="{D4F893AA-687D-4FA6-BDE5-20A2A9C63C35}" presName="parentText" presStyleLbl="node1" presStyleIdx="1" presStyleCnt="2">
        <dgm:presLayoutVars>
          <dgm:chMax val="0"/>
          <dgm:bulletEnabled val="1"/>
        </dgm:presLayoutVars>
      </dgm:prSet>
      <dgm:spPr/>
    </dgm:pt>
  </dgm:ptLst>
  <dgm:cxnLst>
    <dgm:cxn modelId="{80A08E07-A803-4321-B58A-47042B4D77E7}" srcId="{1C43F177-D2CA-4689-97A5-26D47E9754A4}" destId="{D4F893AA-687D-4FA6-BDE5-20A2A9C63C35}" srcOrd="1" destOrd="0" parTransId="{F3DC0326-903D-4162-B63A-FEB7F73C02AD}" sibTransId="{4F8B3D53-21EC-4DDA-99CB-CB686F4F6B01}"/>
    <dgm:cxn modelId="{FFD1C263-672C-4B44-939B-072014BBA86A}" type="presOf" srcId="{89059FFF-EA3D-4397-9456-AB35EE5732B3}" destId="{240DE611-8929-4F21-A285-BF596DF74CA0}" srcOrd="0" destOrd="0" presId="urn:microsoft.com/office/officeart/2005/8/layout/vList2"/>
    <dgm:cxn modelId="{A2B4D045-8F0D-420B-B474-F2F535DE9B64}" type="presOf" srcId="{1C43F177-D2CA-4689-97A5-26D47E9754A4}" destId="{18812F01-3666-4EB1-B34D-A63E569FB0BD}" srcOrd="0" destOrd="0" presId="urn:microsoft.com/office/officeart/2005/8/layout/vList2"/>
    <dgm:cxn modelId="{0760C649-C6A0-4A0C-89AC-170F825BF0F0}" type="presOf" srcId="{D4F893AA-687D-4FA6-BDE5-20A2A9C63C35}" destId="{1019F143-F3C8-481C-867E-B742F8E0A96D}" srcOrd="0" destOrd="0" presId="urn:microsoft.com/office/officeart/2005/8/layout/vList2"/>
    <dgm:cxn modelId="{75AA77E2-EB09-461D-823C-3C696CA41042}" srcId="{1C43F177-D2CA-4689-97A5-26D47E9754A4}" destId="{89059FFF-EA3D-4397-9456-AB35EE5732B3}" srcOrd="0" destOrd="0" parTransId="{7FC6AF9D-C324-46D2-B72E-D71D822D2130}" sibTransId="{A950A081-B164-4BE2-AE95-B83E08C43074}"/>
    <dgm:cxn modelId="{8285B886-075A-4C5C-BDB3-1695DC3AFA78}" type="presParOf" srcId="{18812F01-3666-4EB1-B34D-A63E569FB0BD}" destId="{240DE611-8929-4F21-A285-BF596DF74CA0}" srcOrd="0" destOrd="0" presId="urn:microsoft.com/office/officeart/2005/8/layout/vList2"/>
    <dgm:cxn modelId="{29791F31-4F3B-4B65-85E9-A19E9C9683FA}" type="presParOf" srcId="{18812F01-3666-4EB1-B34D-A63E569FB0BD}" destId="{08B8FB4C-BDC8-4539-BE84-7E5E7B1F25AF}" srcOrd="1" destOrd="0" presId="urn:microsoft.com/office/officeart/2005/8/layout/vList2"/>
    <dgm:cxn modelId="{700C025D-BD42-4B44-B424-D108EE28F52E}" type="presParOf" srcId="{18812F01-3666-4EB1-B34D-A63E569FB0BD}" destId="{1019F143-F3C8-481C-867E-B742F8E0A96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95B9BC-3DD4-4E9A-BA81-0F9212854342}"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en-US"/>
        </a:p>
      </dgm:t>
    </dgm:pt>
    <dgm:pt modelId="{65A63BEE-C667-4B5C-ACC9-A5D69E5F1C71}">
      <dgm:prSet/>
      <dgm:spPr/>
      <dgm:t>
        <a:bodyPr/>
        <a:lstStyle/>
        <a:p>
          <a:pPr rtl="0"/>
          <a:r>
            <a:rPr lang="en-US" dirty="0"/>
            <a:t>This project basically compares the prices of a particular product on different platforms in a way that the readers can grasp instantly.</a:t>
          </a:r>
          <a:r>
            <a:rPr lang="en-US" dirty="0">
              <a:latin typeface="Calibri Light" panose="020F0302020204030204"/>
            </a:rPr>
            <a:t> </a:t>
          </a:r>
          <a:endParaRPr lang="en-US" dirty="0"/>
        </a:p>
      </dgm:t>
    </dgm:pt>
    <dgm:pt modelId="{43ED3C7E-2CA3-41C2-94CE-D65D1BC53DE3}" type="parTrans" cxnId="{C0412354-D3BC-47C8-B950-8851B7D9729F}">
      <dgm:prSet/>
      <dgm:spPr/>
      <dgm:t>
        <a:bodyPr/>
        <a:lstStyle/>
        <a:p>
          <a:endParaRPr lang="en-US"/>
        </a:p>
      </dgm:t>
    </dgm:pt>
    <dgm:pt modelId="{6DA8E0D2-3F78-45CA-BF86-5141F3C5EB66}" type="sibTrans" cxnId="{C0412354-D3BC-47C8-B950-8851B7D9729F}">
      <dgm:prSet/>
      <dgm:spPr/>
      <dgm:t>
        <a:bodyPr/>
        <a:lstStyle/>
        <a:p>
          <a:endParaRPr lang="en-US"/>
        </a:p>
      </dgm:t>
    </dgm:pt>
    <dgm:pt modelId="{34A29CB5-F8F2-4837-A414-6805B8240CFB}">
      <dgm:prSet/>
      <dgm:spPr/>
      <dgm:t>
        <a:bodyPr/>
        <a:lstStyle/>
        <a:p>
          <a:r>
            <a:rPr lang="en-US" dirty="0"/>
            <a:t>Having a Product Comparison enables user and visitors to see if featured items or products are better than competitor companies or businesses</a:t>
          </a:r>
          <a:r>
            <a:rPr lang="en-US" dirty="0">
              <a:latin typeface="Calibri Light" panose="020F0302020204030204"/>
            </a:rPr>
            <a:t>.</a:t>
          </a:r>
          <a:r>
            <a:rPr lang="en-US" dirty="0"/>
            <a:t> </a:t>
          </a:r>
          <a:r>
            <a:rPr lang="en-US" dirty="0">
              <a:latin typeface="Calibri Light" panose="020F0302020204030204"/>
            </a:rPr>
            <a:t>Thus,</a:t>
          </a:r>
          <a:r>
            <a:rPr lang="en-US" dirty="0"/>
            <a:t> it results in saving time of the users.</a:t>
          </a:r>
        </a:p>
      </dgm:t>
    </dgm:pt>
    <dgm:pt modelId="{E7B10B9C-C615-4FC1-B0D0-E40D61685661}" type="parTrans" cxnId="{2A45AA0F-2645-41BB-AD22-915F9C9F6CCA}">
      <dgm:prSet/>
      <dgm:spPr/>
      <dgm:t>
        <a:bodyPr/>
        <a:lstStyle/>
        <a:p>
          <a:endParaRPr lang="en-US"/>
        </a:p>
      </dgm:t>
    </dgm:pt>
    <dgm:pt modelId="{D7C24557-B640-4A2F-A7ED-DD52A4DB16D1}" type="sibTrans" cxnId="{2A45AA0F-2645-41BB-AD22-915F9C9F6CCA}">
      <dgm:prSet/>
      <dgm:spPr/>
      <dgm:t>
        <a:bodyPr/>
        <a:lstStyle/>
        <a:p>
          <a:endParaRPr lang="en-US"/>
        </a:p>
      </dgm:t>
    </dgm:pt>
    <dgm:pt modelId="{65955185-30DE-46B9-A013-4AB19F8ED8D7}" type="pres">
      <dgm:prSet presAssocID="{2895B9BC-3DD4-4E9A-BA81-0F9212854342}" presName="vert0" presStyleCnt="0">
        <dgm:presLayoutVars>
          <dgm:dir/>
          <dgm:animOne val="branch"/>
          <dgm:animLvl val="lvl"/>
        </dgm:presLayoutVars>
      </dgm:prSet>
      <dgm:spPr/>
    </dgm:pt>
    <dgm:pt modelId="{DFE4178F-C579-4E04-9631-FA5EC81587FB}" type="pres">
      <dgm:prSet presAssocID="{65A63BEE-C667-4B5C-ACC9-A5D69E5F1C71}" presName="thickLine" presStyleLbl="alignNode1" presStyleIdx="0" presStyleCnt="2"/>
      <dgm:spPr/>
    </dgm:pt>
    <dgm:pt modelId="{5B985AA0-B703-416B-BADB-B834C23357A1}" type="pres">
      <dgm:prSet presAssocID="{65A63BEE-C667-4B5C-ACC9-A5D69E5F1C71}" presName="horz1" presStyleCnt="0"/>
      <dgm:spPr/>
    </dgm:pt>
    <dgm:pt modelId="{6E925415-CA12-4903-BA9D-8BACD43CE962}" type="pres">
      <dgm:prSet presAssocID="{65A63BEE-C667-4B5C-ACC9-A5D69E5F1C71}" presName="tx1" presStyleLbl="revTx" presStyleIdx="0" presStyleCnt="2"/>
      <dgm:spPr/>
    </dgm:pt>
    <dgm:pt modelId="{3B8C0985-5C8F-4D6A-BCEC-96E6A5A54A89}" type="pres">
      <dgm:prSet presAssocID="{65A63BEE-C667-4B5C-ACC9-A5D69E5F1C71}" presName="vert1" presStyleCnt="0"/>
      <dgm:spPr/>
    </dgm:pt>
    <dgm:pt modelId="{38E7585E-BED9-406D-B6C2-AACA443098A8}" type="pres">
      <dgm:prSet presAssocID="{34A29CB5-F8F2-4837-A414-6805B8240CFB}" presName="thickLine" presStyleLbl="alignNode1" presStyleIdx="1" presStyleCnt="2"/>
      <dgm:spPr/>
    </dgm:pt>
    <dgm:pt modelId="{302B8773-4B65-45B1-BA8D-44E0B6B25563}" type="pres">
      <dgm:prSet presAssocID="{34A29CB5-F8F2-4837-A414-6805B8240CFB}" presName="horz1" presStyleCnt="0"/>
      <dgm:spPr/>
    </dgm:pt>
    <dgm:pt modelId="{C38B37AB-6571-4BCE-9387-80AA6E240C16}" type="pres">
      <dgm:prSet presAssocID="{34A29CB5-F8F2-4837-A414-6805B8240CFB}" presName="tx1" presStyleLbl="revTx" presStyleIdx="1" presStyleCnt="2"/>
      <dgm:spPr/>
    </dgm:pt>
    <dgm:pt modelId="{7ADCA58F-5A74-4DA1-8466-7F145E9DED55}" type="pres">
      <dgm:prSet presAssocID="{34A29CB5-F8F2-4837-A414-6805B8240CFB}" presName="vert1" presStyleCnt="0"/>
      <dgm:spPr/>
    </dgm:pt>
  </dgm:ptLst>
  <dgm:cxnLst>
    <dgm:cxn modelId="{2A45AA0F-2645-41BB-AD22-915F9C9F6CCA}" srcId="{2895B9BC-3DD4-4E9A-BA81-0F9212854342}" destId="{34A29CB5-F8F2-4837-A414-6805B8240CFB}" srcOrd="1" destOrd="0" parTransId="{E7B10B9C-C615-4FC1-B0D0-E40D61685661}" sibTransId="{D7C24557-B640-4A2F-A7ED-DD52A4DB16D1}"/>
    <dgm:cxn modelId="{60C9B33F-E14C-4B56-9291-57B5EF1C7853}" type="presOf" srcId="{65A63BEE-C667-4B5C-ACC9-A5D69E5F1C71}" destId="{6E925415-CA12-4903-BA9D-8BACD43CE962}" srcOrd="0" destOrd="0" presId="urn:microsoft.com/office/officeart/2008/layout/LinedList"/>
    <dgm:cxn modelId="{C0412354-D3BC-47C8-B950-8851B7D9729F}" srcId="{2895B9BC-3DD4-4E9A-BA81-0F9212854342}" destId="{65A63BEE-C667-4B5C-ACC9-A5D69E5F1C71}" srcOrd="0" destOrd="0" parTransId="{43ED3C7E-2CA3-41C2-94CE-D65D1BC53DE3}" sibTransId="{6DA8E0D2-3F78-45CA-BF86-5141F3C5EB66}"/>
    <dgm:cxn modelId="{E6333DBB-6D91-4DF5-8743-F653056A8C38}" type="presOf" srcId="{2895B9BC-3DD4-4E9A-BA81-0F9212854342}" destId="{65955185-30DE-46B9-A013-4AB19F8ED8D7}" srcOrd="0" destOrd="0" presId="urn:microsoft.com/office/officeart/2008/layout/LinedList"/>
    <dgm:cxn modelId="{EBC72FDC-31F4-49B8-911F-597D7983C5F3}" type="presOf" srcId="{34A29CB5-F8F2-4837-A414-6805B8240CFB}" destId="{C38B37AB-6571-4BCE-9387-80AA6E240C16}" srcOrd="0" destOrd="0" presId="urn:microsoft.com/office/officeart/2008/layout/LinedList"/>
    <dgm:cxn modelId="{82D0A210-DBFC-4FC1-BA81-EAAB3E940C69}" type="presParOf" srcId="{65955185-30DE-46B9-A013-4AB19F8ED8D7}" destId="{DFE4178F-C579-4E04-9631-FA5EC81587FB}" srcOrd="0" destOrd="0" presId="urn:microsoft.com/office/officeart/2008/layout/LinedList"/>
    <dgm:cxn modelId="{6500D1DD-AD4C-4B0F-B174-88B1F5621AD2}" type="presParOf" srcId="{65955185-30DE-46B9-A013-4AB19F8ED8D7}" destId="{5B985AA0-B703-416B-BADB-B834C23357A1}" srcOrd="1" destOrd="0" presId="urn:microsoft.com/office/officeart/2008/layout/LinedList"/>
    <dgm:cxn modelId="{05594AE2-EDB1-4B15-A702-93C8BE097132}" type="presParOf" srcId="{5B985AA0-B703-416B-BADB-B834C23357A1}" destId="{6E925415-CA12-4903-BA9D-8BACD43CE962}" srcOrd="0" destOrd="0" presId="urn:microsoft.com/office/officeart/2008/layout/LinedList"/>
    <dgm:cxn modelId="{BD24F559-94E9-4D05-9B08-DADC41963F9A}" type="presParOf" srcId="{5B985AA0-B703-416B-BADB-B834C23357A1}" destId="{3B8C0985-5C8F-4D6A-BCEC-96E6A5A54A89}" srcOrd="1" destOrd="0" presId="urn:microsoft.com/office/officeart/2008/layout/LinedList"/>
    <dgm:cxn modelId="{6FA3E522-ECD1-45C6-85C8-04BD9B1E5AAB}" type="presParOf" srcId="{65955185-30DE-46B9-A013-4AB19F8ED8D7}" destId="{38E7585E-BED9-406D-B6C2-AACA443098A8}" srcOrd="2" destOrd="0" presId="urn:microsoft.com/office/officeart/2008/layout/LinedList"/>
    <dgm:cxn modelId="{AB5C7A7A-4C25-40A6-80EC-06867C9855C5}" type="presParOf" srcId="{65955185-30DE-46B9-A013-4AB19F8ED8D7}" destId="{302B8773-4B65-45B1-BA8D-44E0B6B25563}" srcOrd="3" destOrd="0" presId="urn:microsoft.com/office/officeart/2008/layout/LinedList"/>
    <dgm:cxn modelId="{8B76E8BF-2067-42D9-8116-704874D624A8}" type="presParOf" srcId="{302B8773-4B65-45B1-BA8D-44E0B6B25563}" destId="{C38B37AB-6571-4BCE-9387-80AA6E240C16}" srcOrd="0" destOrd="0" presId="urn:microsoft.com/office/officeart/2008/layout/LinedList"/>
    <dgm:cxn modelId="{D374ADB4-7151-4304-9F34-845B5C4C17DD}" type="presParOf" srcId="{302B8773-4B65-45B1-BA8D-44E0B6B25563}" destId="{7ADCA58F-5A74-4DA1-8466-7F145E9DED5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FCC4D-5D4D-4BBD-A13D-88B8ADD7D162}">
      <dsp:nvSpPr>
        <dsp:cNvPr id="0" name=""/>
        <dsp:cNvSpPr/>
      </dsp:nvSpPr>
      <dsp:spPr>
        <a:xfrm>
          <a:off x="0" y="58282"/>
          <a:ext cx="6192319" cy="148473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Amasis MT Pro"/>
            </a:rPr>
            <a:t>In this project,  comparison of the price of a product from multiple eCommerce sites using Python will take place . </a:t>
          </a:r>
        </a:p>
      </dsp:txBody>
      <dsp:txXfrm>
        <a:off x="72479" y="130761"/>
        <a:ext cx="6047361" cy="1339772"/>
      </dsp:txXfrm>
    </dsp:sp>
    <dsp:sp modelId="{236272C4-7B40-426A-BC35-22F63D232ED7}">
      <dsp:nvSpPr>
        <dsp:cNvPr id="0" name=""/>
        <dsp:cNvSpPr/>
      </dsp:nvSpPr>
      <dsp:spPr>
        <a:xfrm>
          <a:off x="0" y="1620772"/>
          <a:ext cx="6192319" cy="148473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Amasis MT Pro"/>
            </a:rPr>
            <a:t>The main objective is to monitor the price of the specific item (or items) from multiple eCommerce platforms. </a:t>
          </a:r>
        </a:p>
      </dsp:txBody>
      <dsp:txXfrm>
        <a:off x="72479" y="1693251"/>
        <a:ext cx="6047361" cy="1339772"/>
      </dsp:txXfrm>
    </dsp:sp>
    <dsp:sp modelId="{91C09ECF-5036-4AED-9A0A-81804C21A096}">
      <dsp:nvSpPr>
        <dsp:cNvPr id="0" name=""/>
        <dsp:cNvSpPr/>
      </dsp:nvSpPr>
      <dsp:spPr>
        <a:xfrm>
          <a:off x="0" y="3183263"/>
          <a:ext cx="6192319" cy="148473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rtl="0">
            <a:lnSpc>
              <a:spcPct val="90000"/>
            </a:lnSpc>
            <a:spcBef>
              <a:spcPct val="0"/>
            </a:spcBef>
            <a:spcAft>
              <a:spcPct val="35000"/>
            </a:spcAft>
            <a:buNone/>
          </a:pPr>
          <a:r>
            <a:rPr lang="en-US" sz="2700" kern="1200">
              <a:latin typeface="Amasis MT Pro"/>
            </a:rPr>
            <a:t>On each execution, all three websites are crawled and the product is located, and the price is obtained</a:t>
          </a:r>
          <a:r>
            <a:rPr lang="en-US" sz="2700" kern="1200"/>
            <a:t>.</a:t>
          </a:r>
        </a:p>
      </dsp:txBody>
      <dsp:txXfrm>
        <a:off x="72479" y="3255742"/>
        <a:ext cx="6047361" cy="13397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27C37-69F0-4F63-901A-C40626624477}">
      <dsp:nvSpPr>
        <dsp:cNvPr id="0" name=""/>
        <dsp:cNvSpPr/>
      </dsp:nvSpPr>
      <dsp:spPr>
        <a:xfrm>
          <a:off x="0" y="776"/>
          <a:ext cx="7223259" cy="181736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A1F440-7993-4B8E-B367-6B1E963F1FBC}">
      <dsp:nvSpPr>
        <dsp:cNvPr id="0" name=""/>
        <dsp:cNvSpPr/>
      </dsp:nvSpPr>
      <dsp:spPr>
        <a:xfrm>
          <a:off x="549753" y="409683"/>
          <a:ext cx="999551" cy="9995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59D4C0-5881-4530-8156-BA7BB6DF054A}">
      <dsp:nvSpPr>
        <dsp:cNvPr id="0" name=""/>
        <dsp:cNvSpPr/>
      </dsp:nvSpPr>
      <dsp:spPr>
        <a:xfrm>
          <a:off x="2099057" y="776"/>
          <a:ext cx="5124201" cy="181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338" tIns="192338" rIns="192338" bIns="192338" numCol="1" spcCol="1270" anchor="ctr" anchorCtr="0">
          <a:noAutofit/>
        </a:bodyPr>
        <a:lstStyle/>
        <a:p>
          <a:pPr marL="0" lvl="0" indent="0" algn="l" defTabSz="844550">
            <a:lnSpc>
              <a:spcPct val="100000"/>
            </a:lnSpc>
            <a:spcBef>
              <a:spcPct val="0"/>
            </a:spcBef>
            <a:spcAft>
              <a:spcPct val="35000"/>
            </a:spcAft>
            <a:buNone/>
          </a:pPr>
          <a:r>
            <a:rPr lang="en-US" sz="1900" kern="1200" dirty="0"/>
            <a:t>It is often seen in advertisements that there are websites which compares certain things like flight tickets (Make my Trip), policies (Policy Bazaar) and hotel rooms(Trivago) etc.  </a:t>
          </a:r>
        </a:p>
      </dsp:txBody>
      <dsp:txXfrm>
        <a:off x="2099057" y="776"/>
        <a:ext cx="5124201" cy="1817365"/>
      </dsp:txXfrm>
    </dsp:sp>
    <dsp:sp modelId="{3CDFF9B6-D562-436D-AEB6-84E04BE3D418}">
      <dsp:nvSpPr>
        <dsp:cNvPr id="0" name=""/>
        <dsp:cNvSpPr/>
      </dsp:nvSpPr>
      <dsp:spPr>
        <a:xfrm>
          <a:off x="0" y="2272484"/>
          <a:ext cx="7223259" cy="1817365"/>
        </a:xfrm>
        <a:prstGeom prst="roundRect">
          <a:avLst>
            <a:gd name="adj" fmla="val 1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dsp:style>
    </dsp:sp>
    <dsp:sp modelId="{82F596CA-7C42-4085-9DF6-0B020C2D9689}">
      <dsp:nvSpPr>
        <dsp:cNvPr id="0" name=""/>
        <dsp:cNvSpPr/>
      </dsp:nvSpPr>
      <dsp:spPr>
        <a:xfrm>
          <a:off x="549753" y="2681391"/>
          <a:ext cx="999551" cy="9995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B6627-EDA6-4327-B822-5CB011AFD59B}">
      <dsp:nvSpPr>
        <dsp:cNvPr id="0" name=""/>
        <dsp:cNvSpPr/>
      </dsp:nvSpPr>
      <dsp:spPr>
        <a:xfrm>
          <a:off x="2099057" y="2272484"/>
          <a:ext cx="5124201" cy="181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338" tIns="192338" rIns="192338" bIns="192338" numCol="1" spcCol="1270" anchor="ctr" anchorCtr="0">
          <a:noAutofit/>
        </a:bodyPr>
        <a:lstStyle/>
        <a:p>
          <a:pPr marL="0" lvl="0" indent="0" algn="l" defTabSz="844550">
            <a:lnSpc>
              <a:spcPct val="100000"/>
            </a:lnSpc>
            <a:spcBef>
              <a:spcPct val="0"/>
            </a:spcBef>
            <a:spcAft>
              <a:spcPct val="35000"/>
            </a:spcAft>
            <a:buNone/>
          </a:pPr>
          <a:r>
            <a:rPr lang="en-US" sz="1900" kern="1200"/>
            <a:t>However , one of the most ordered products fall in the electronics category .</a:t>
          </a:r>
        </a:p>
      </dsp:txBody>
      <dsp:txXfrm>
        <a:off x="2099057" y="2272484"/>
        <a:ext cx="5124201" cy="1817365"/>
      </dsp:txXfrm>
    </dsp:sp>
    <dsp:sp modelId="{8B276030-D7E1-4348-A479-03BE03F44196}">
      <dsp:nvSpPr>
        <dsp:cNvPr id="0" name=""/>
        <dsp:cNvSpPr/>
      </dsp:nvSpPr>
      <dsp:spPr>
        <a:xfrm>
          <a:off x="0" y="4544191"/>
          <a:ext cx="7223259" cy="1817365"/>
        </a:xfrm>
        <a:prstGeom prst="roundRect">
          <a:avLst>
            <a:gd name="adj" fmla="val 1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dsp:style>
    </dsp:sp>
    <dsp:sp modelId="{38F33539-AF1D-460C-953B-CA265435EEA6}">
      <dsp:nvSpPr>
        <dsp:cNvPr id="0" name=""/>
        <dsp:cNvSpPr/>
      </dsp:nvSpPr>
      <dsp:spPr>
        <a:xfrm>
          <a:off x="549753" y="4953098"/>
          <a:ext cx="999551" cy="9995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6001B-A263-40A2-A50B-9F600BF6A267}">
      <dsp:nvSpPr>
        <dsp:cNvPr id="0" name=""/>
        <dsp:cNvSpPr/>
      </dsp:nvSpPr>
      <dsp:spPr>
        <a:xfrm>
          <a:off x="2099057" y="4544191"/>
          <a:ext cx="5124201" cy="1817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338" tIns="192338" rIns="192338" bIns="192338" numCol="1" spcCol="1270" anchor="ctr" anchorCtr="0">
          <a:noAutofit/>
        </a:bodyPr>
        <a:lstStyle/>
        <a:p>
          <a:pPr marL="0" lvl="0" indent="0" algn="l" defTabSz="844550">
            <a:lnSpc>
              <a:spcPct val="100000"/>
            </a:lnSpc>
            <a:spcBef>
              <a:spcPct val="0"/>
            </a:spcBef>
            <a:spcAft>
              <a:spcPct val="35000"/>
            </a:spcAft>
            <a:buNone/>
          </a:pPr>
          <a:r>
            <a:rPr lang="en-US" sz="1900" kern="1200" dirty="0"/>
            <a:t>So, it is decided to create an application project which will compare the prices of a variety of electronics from a variety of brands.</a:t>
          </a:r>
        </a:p>
      </dsp:txBody>
      <dsp:txXfrm>
        <a:off x="2099057" y="4544191"/>
        <a:ext cx="5124201" cy="1817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B7E48-0AE7-441B-ABF2-D4F316727A95}">
      <dsp:nvSpPr>
        <dsp:cNvPr id="0" name=""/>
        <dsp:cNvSpPr/>
      </dsp:nvSpPr>
      <dsp:spPr>
        <a:xfrm>
          <a:off x="0" y="654"/>
          <a:ext cx="6557485" cy="15314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792BB1-1A0D-4D42-9658-BFC637072018}">
      <dsp:nvSpPr>
        <dsp:cNvPr id="0" name=""/>
        <dsp:cNvSpPr/>
      </dsp:nvSpPr>
      <dsp:spPr>
        <a:xfrm>
          <a:off x="463254" y="345223"/>
          <a:ext cx="842280" cy="8422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D37294-1DDA-4724-9C75-DED10E019E8B}">
      <dsp:nvSpPr>
        <dsp:cNvPr id="0" name=""/>
        <dsp:cNvSpPr/>
      </dsp:nvSpPr>
      <dsp:spPr>
        <a:xfrm>
          <a:off x="1768789" y="654"/>
          <a:ext cx="4788695" cy="153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75" tIns="162075" rIns="162075" bIns="162075" numCol="1" spcCol="1270" anchor="ctr" anchorCtr="0">
          <a:noAutofit/>
        </a:bodyPr>
        <a:lstStyle/>
        <a:p>
          <a:pPr marL="0" lvl="0" indent="0" algn="l" defTabSz="1111250" rtl="0">
            <a:lnSpc>
              <a:spcPct val="100000"/>
            </a:lnSpc>
            <a:spcBef>
              <a:spcPct val="0"/>
            </a:spcBef>
            <a:spcAft>
              <a:spcPct val="35000"/>
            </a:spcAft>
            <a:buNone/>
          </a:pPr>
          <a:r>
            <a:rPr lang="en-US" sz="2500" kern="1200" dirty="0">
              <a:solidFill>
                <a:schemeClr val="bg1"/>
              </a:solidFill>
              <a:latin typeface="Amasis MT Pro"/>
            </a:rPr>
            <a:t>In this project Python programming language will be used .</a:t>
          </a:r>
        </a:p>
      </dsp:txBody>
      <dsp:txXfrm>
        <a:off x="1768789" y="654"/>
        <a:ext cx="4788695" cy="1531419"/>
      </dsp:txXfrm>
    </dsp:sp>
    <dsp:sp modelId="{20FD58CA-DA9D-4E30-89AE-6572257BE04C}">
      <dsp:nvSpPr>
        <dsp:cNvPr id="0" name=""/>
        <dsp:cNvSpPr/>
      </dsp:nvSpPr>
      <dsp:spPr>
        <a:xfrm>
          <a:off x="0" y="1914928"/>
          <a:ext cx="6557485" cy="15314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F1B34C-017F-4338-B947-9079D6235CE1}">
      <dsp:nvSpPr>
        <dsp:cNvPr id="0" name=""/>
        <dsp:cNvSpPr/>
      </dsp:nvSpPr>
      <dsp:spPr>
        <a:xfrm>
          <a:off x="463254" y="2259497"/>
          <a:ext cx="842280" cy="8422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1B36DB-BB6D-4C22-B88F-7DEA04B823C7}">
      <dsp:nvSpPr>
        <dsp:cNvPr id="0" name=""/>
        <dsp:cNvSpPr/>
      </dsp:nvSpPr>
      <dsp:spPr>
        <a:xfrm>
          <a:off x="1768789" y="1914928"/>
          <a:ext cx="4788695" cy="153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75" tIns="162075" rIns="162075" bIns="162075"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bg1"/>
              </a:solidFill>
              <a:latin typeface="Amasis MT Pro"/>
            </a:rPr>
            <a:t>The concept of web scraping will also be used .</a:t>
          </a:r>
        </a:p>
      </dsp:txBody>
      <dsp:txXfrm>
        <a:off x="1768789" y="1914928"/>
        <a:ext cx="4788695" cy="1531419"/>
      </dsp:txXfrm>
    </dsp:sp>
    <dsp:sp modelId="{F977999B-72D5-4194-9875-84C3FD5A8350}">
      <dsp:nvSpPr>
        <dsp:cNvPr id="0" name=""/>
        <dsp:cNvSpPr/>
      </dsp:nvSpPr>
      <dsp:spPr>
        <a:xfrm>
          <a:off x="0" y="3829202"/>
          <a:ext cx="6557485" cy="153141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BCE03-3498-45CE-94D3-650AC485795A}">
      <dsp:nvSpPr>
        <dsp:cNvPr id="0" name=""/>
        <dsp:cNvSpPr/>
      </dsp:nvSpPr>
      <dsp:spPr>
        <a:xfrm>
          <a:off x="463254" y="4173771"/>
          <a:ext cx="842280" cy="8422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C8C11B-E3C3-4B52-996F-7B42FF63A460}">
      <dsp:nvSpPr>
        <dsp:cNvPr id="0" name=""/>
        <dsp:cNvSpPr/>
      </dsp:nvSpPr>
      <dsp:spPr>
        <a:xfrm>
          <a:off x="1768789" y="3829202"/>
          <a:ext cx="4788695" cy="15314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2075" tIns="162075" rIns="162075" bIns="162075" numCol="1" spcCol="1270" anchor="ctr" anchorCtr="0">
          <a:noAutofit/>
        </a:bodyPr>
        <a:lstStyle/>
        <a:p>
          <a:pPr marL="0" lvl="0" indent="0" algn="l" defTabSz="1111250" rtl="0">
            <a:lnSpc>
              <a:spcPct val="100000"/>
            </a:lnSpc>
            <a:spcBef>
              <a:spcPct val="0"/>
            </a:spcBef>
            <a:spcAft>
              <a:spcPct val="35000"/>
            </a:spcAft>
            <a:buNone/>
          </a:pPr>
          <a:r>
            <a:rPr lang="en-US" sz="2500" kern="1200" dirty="0">
              <a:solidFill>
                <a:schemeClr val="bg1"/>
              </a:solidFill>
              <a:latin typeface="Amasis MT Pro"/>
            </a:rPr>
            <a:t>Then </a:t>
          </a:r>
          <a:r>
            <a:rPr lang="en-US" sz="2500" kern="1200" dirty="0" err="1">
              <a:solidFill>
                <a:schemeClr val="bg1"/>
              </a:solidFill>
              <a:latin typeface="Amasis MT Pro"/>
            </a:rPr>
            <a:t>Tkinter</a:t>
          </a:r>
          <a:r>
            <a:rPr lang="en-US" sz="2500" kern="1200" dirty="0">
              <a:solidFill>
                <a:schemeClr val="bg1"/>
              </a:solidFill>
              <a:latin typeface="Amasis MT Pro"/>
            </a:rPr>
            <a:t> will be used to create a Graphical User Interface .</a:t>
          </a:r>
        </a:p>
      </dsp:txBody>
      <dsp:txXfrm>
        <a:off x="1768789" y="3829202"/>
        <a:ext cx="4788695" cy="15314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DE611-8929-4F21-A285-BF596DF74CA0}">
      <dsp:nvSpPr>
        <dsp:cNvPr id="0" name=""/>
        <dsp:cNvSpPr/>
      </dsp:nvSpPr>
      <dsp:spPr>
        <a:xfrm>
          <a:off x="0" y="126104"/>
          <a:ext cx="7046327" cy="17316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Bierstadt"/>
            </a:rPr>
            <a:t>Such a web resource is intended to provide the user with key product information: its price (of course!), a brief description, availability in stores and more. Therefore, in addition to comparing prices, the consumer can also compare other important characteristics of the desired product/service.</a:t>
          </a:r>
        </a:p>
      </dsp:txBody>
      <dsp:txXfrm>
        <a:off x="84530" y="210634"/>
        <a:ext cx="6877267" cy="1562540"/>
      </dsp:txXfrm>
    </dsp:sp>
    <dsp:sp modelId="{1019F143-F3C8-481C-867E-B742F8E0A96D}">
      <dsp:nvSpPr>
        <dsp:cNvPr id="0" name=""/>
        <dsp:cNvSpPr/>
      </dsp:nvSpPr>
      <dsp:spPr>
        <a:xfrm>
          <a:off x="0" y="1915305"/>
          <a:ext cx="7046327" cy="17316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latin typeface="Bierstadt"/>
            </a:rPr>
            <a:t>However, these aggregators don't actually sell goods. They only collect data and product prices on different websites. To make a purchase, one needs to visit the online store itself (usually there is a link to the web resource in question).</a:t>
          </a:r>
        </a:p>
      </dsp:txBody>
      <dsp:txXfrm>
        <a:off x="84530" y="1999835"/>
        <a:ext cx="6877267" cy="15625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4178F-C579-4E04-9631-FA5EC81587FB}">
      <dsp:nvSpPr>
        <dsp:cNvPr id="0" name=""/>
        <dsp:cNvSpPr/>
      </dsp:nvSpPr>
      <dsp:spPr>
        <a:xfrm>
          <a:off x="0" y="0"/>
          <a:ext cx="619231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E925415-CA12-4903-BA9D-8BACD43CE962}">
      <dsp:nvSpPr>
        <dsp:cNvPr id="0" name=""/>
        <dsp:cNvSpPr/>
      </dsp:nvSpPr>
      <dsp:spPr>
        <a:xfrm>
          <a:off x="0" y="0"/>
          <a:ext cx="6192319" cy="236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rtl="0">
            <a:lnSpc>
              <a:spcPct val="90000"/>
            </a:lnSpc>
            <a:spcBef>
              <a:spcPct val="0"/>
            </a:spcBef>
            <a:spcAft>
              <a:spcPct val="35000"/>
            </a:spcAft>
            <a:buNone/>
          </a:pPr>
          <a:r>
            <a:rPr lang="en-US" sz="2700" kern="1200" dirty="0"/>
            <a:t>This project basically compares the prices of a particular product on different platforms in a way that the readers can grasp instantly.</a:t>
          </a:r>
          <a:r>
            <a:rPr lang="en-US" sz="2700" kern="1200" dirty="0">
              <a:latin typeface="Calibri Light" panose="020F0302020204030204"/>
            </a:rPr>
            <a:t> </a:t>
          </a:r>
          <a:endParaRPr lang="en-US" sz="2700" kern="1200" dirty="0"/>
        </a:p>
      </dsp:txBody>
      <dsp:txXfrm>
        <a:off x="0" y="0"/>
        <a:ext cx="6192319" cy="2363137"/>
      </dsp:txXfrm>
    </dsp:sp>
    <dsp:sp modelId="{38E7585E-BED9-406D-B6C2-AACA443098A8}">
      <dsp:nvSpPr>
        <dsp:cNvPr id="0" name=""/>
        <dsp:cNvSpPr/>
      </dsp:nvSpPr>
      <dsp:spPr>
        <a:xfrm>
          <a:off x="0" y="2363137"/>
          <a:ext cx="619231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8B37AB-6571-4BCE-9387-80AA6E240C16}">
      <dsp:nvSpPr>
        <dsp:cNvPr id="0" name=""/>
        <dsp:cNvSpPr/>
      </dsp:nvSpPr>
      <dsp:spPr>
        <a:xfrm>
          <a:off x="0" y="2363137"/>
          <a:ext cx="6192319" cy="236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Having a Product Comparison enables user and visitors to see if featured items or products are better than competitor companies or businesses</a:t>
          </a:r>
          <a:r>
            <a:rPr lang="en-US" sz="2700" kern="1200" dirty="0">
              <a:latin typeface="Calibri Light" panose="020F0302020204030204"/>
            </a:rPr>
            <a:t>.</a:t>
          </a:r>
          <a:r>
            <a:rPr lang="en-US" sz="2700" kern="1200" dirty="0"/>
            <a:t> </a:t>
          </a:r>
          <a:r>
            <a:rPr lang="en-US" sz="2700" kern="1200" dirty="0">
              <a:latin typeface="Calibri Light" panose="020F0302020204030204"/>
            </a:rPr>
            <a:t>Thus,</a:t>
          </a:r>
          <a:r>
            <a:rPr lang="en-US" sz="2700" kern="1200" dirty="0"/>
            <a:t> it results in saving time of the users.</a:t>
          </a:r>
        </a:p>
      </dsp:txBody>
      <dsp:txXfrm>
        <a:off x="0" y="2363137"/>
        <a:ext cx="6192319" cy="236313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68A2E-70C9-46B2-9A75-C78DFC061967}" type="datetimeFigureOut">
              <a:rPr lang="en-IN" smtClean="0"/>
              <a:t>03-04-2023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7862BB-30AC-41F6-BAFF-00ED6794F6A3}" type="slidenum">
              <a:rPr lang="en-IN" smtClean="0"/>
              <a:t>‹#›</a:t>
            </a:fld>
            <a:endParaRPr lang="en-IN"/>
          </a:p>
        </p:txBody>
      </p:sp>
    </p:spTree>
    <p:extLst>
      <p:ext uri="{BB962C8B-B14F-4D97-AF65-F5344CB8AC3E}">
        <p14:creationId xmlns:p14="http://schemas.microsoft.com/office/powerpoint/2010/main" val="2346955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7862BB-30AC-41F6-BAFF-00ED6794F6A3}" type="slidenum">
              <a:rPr lang="en-IN" smtClean="0"/>
              <a:t>1</a:t>
            </a:fld>
            <a:endParaRPr lang="en-IN"/>
          </a:p>
        </p:txBody>
      </p:sp>
    </p:spTree>
    <p:extLst>
      <p:ext uri="{BB962C8B-B14F-4D97-AF65-F5344CB8AC3E}">
        <p14:creationId xmlns:p14="http://schemas.microsoft.com/office/powerpoint/2010/main" val="1183651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FAB76-EA18-45D4-97D0-9BD0B0A20A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BE285A4-D20E-49F7-A337-65014F8D85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C526E06-B986-4736-9EC3-6939BAAC6E6E}"/>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5" name="Footer Placeholder 4">
            <a:extLst>
              <a:ext uri="{FF2B5EF4-FFF2-40B4-BE49-F238E27FC236}">
                <a16:creationId xmlns:a16="http://schemas.microsoft.com/office/drawing/2014/main" id="{016F4D42-AA60-4751-85AF-1193C85035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72D39F-96DE-49E5-A5B5-054938A79530}"/>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2132670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84D5-EB08-42D6-A414-8B014333E08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72F490-DDD1-491E-A609-1497EF65F2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67A120-B542-408F-9C6C-E912FD35A394}"/>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5" name="Footer Placeholder 4">
            <a:extLst>
              <a:ext uri="{FF2B5EF4-FFF2-40B4-BE49-F238E27FC236}">
                <a16:creationId xmlns:a16="http://schemas.microsoft.com/office/drawing/2014/main" id="{25D65B7B-D93C-4A72-BFE3-AC8ED60C40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BCF4EF-9620-4588-970E-1DE0323C83BE}"/>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4185602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FEDF14-2294-4C77-AFB1-52FF924541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4185AAA-9DE7-4C94-92BE-A825EB43D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CD18F7-1514-4AA1-A3E5-9F32E476BC17}"/>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5" name="Footer Placeholder 4">
            <a:extLst>
              <a:ext uri="{FF2B5EF4-FFF2-40B4-BE49-F238E27FC236}">
                <a16:creationId xmlns:a16="http://schemas.microsoft.com/office/drawing/2014/main" id="{B84959A0-32E4-43C8-99C5-693AD6A6C5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8F59E6-3B0D-4CAD-9783-6E98BAEDE075}"/>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2184034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D4118-8F0B-4136-B4DC-1C7590B926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C50CEE-636F-476B-AC88-5B7E90987F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CD7823-936E-4784-BCB2-F44659E0EC9E}"/>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5" name="Footer Placeholder 4">
            <a:extLst>
              <a:ext uri="{FF2B5EF4-FFF2-40B4-BE49-F238E27FC236}">
                <a16:creationId xmlns:a16="http://schemas.microsoft.com/office/drawing/2014/main" id="{2BB29758-BB54-49E8-98CD-90859E59F0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B62EDC-63AD-41A6-BE17-CA7086D9D498}"/>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37612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8440-DDE4-4D62-BC69-D69F901926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BB3B4BF-0398-4E3D-9789-9D053BFAAE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A18A10-8FF5-470B-ACEF-F567428D64A2}"/>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5" name="Footer Placeholder 4">
            <a:extLst>
              <a:ext uri="{FF2B5EF4-FFF2-40B4-BE49-F238E27FC236}">
                <a16:creationId xmlns:a16="http://schemas.microsoft.com/office/drawing/2014/main" id="{76BD1EF0-B2B8-4F27-8610-8856BBBEA3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CD55F8-19EA-4A78-A5B0-867C5B7F0192}"/>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102780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4642-AC93-4352-AEA9-FA5A3BEC22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198FDE-8FD3-4935-AAD3-7619F11629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53F1879-51B0-48DB-8D96-1EF024442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6F98B01-1C3F-4359-BB33-F3CE9178C2CE}"/>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6" name="Footer Placeholder 5">
            <a:extLst>
              <a:ext uri="{FF2B5EF4-FFF2-40B4-BE49-F238E27FC236}">
                <a16:creationId xmlns:a16="http://schemas.microsoft.com/office/drawing/2014/main" id="{26496B68-DB12-4291-97D5-615787CB81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6C1D9E-19C6-4EA3-8F9A-20DC43458E57}"/>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807365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6A75-499D-4505-8200-0DC67363D88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66E0E6-AD0F-484D-8A72-1BA6192E1C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53F249-892F-4A4A-B990-48E5206898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9FB1300-0681-4167-A41F-2DF4D08D9B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CB2E76-545C-42EC-B938-D51B55F1B5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871DEC-3A25-463B-808D-FB4E07779AC7}"/>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8" name="Footer Placeholder 7">
            <a:extLst>
              <a:ext uri="{FF2B5EF4-FFF2-40B4-BE49-F238E27FC236}">
                <a16:creationId xmlns:a16="http://schemas.microsoft.com/office/drawing/2014/main" id="{866B36FA-6CFA-47FA-82FF-59B8C947388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81C5621-46CB-4FC6-A98C-13DF3A9CD99A}"/>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3308271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4371-5F36-4840-AAAC-617006FD99C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9696750-C148-4BA1-8A2C-3117D7790F1A}"/>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4" name="Footer Placeholder 3">
            <a:extLst>
              <a:ext uri="{FF2B5EF4-FFF2-40B4-BE49-F238E27FC236}">
                <a16:creationId xmlns:a16="http://schemas.microsoft.com/office/drawing/2014/main" id="{91C93394-6B89-4631-A83A-1A8E53F2747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6E314A3-A7F2-40E4-B364-69C285D20752}"/>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2748210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091A24-97E8-4A75-8257-AFE668B7D312}"/>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3" name="Footer Placeholder 2">
            <a:extLst>
              <a:ext uri="{FF2B5EF4-FFF2-40B4-BE49-F238E27FC236}">
                <a16:creationId xmlns:a16="http://schemas.microsoft.com/office/drawing/2014/main" id="{78EC4846-3546-47C1-AEA5-27BDEF8C8C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F45B1B-2EAD-4F08-98E7-323725A75902}"/>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219098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83AA-5315-4C7B-BA5A-8ADB22ED5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A4243A-B252-493C-B23B-DE2B5EA4CF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713426-91AF-4159-B53E-DFA59FF72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FE7F4-B199-48F4-AE8F-E9F8538E6975}"/>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6" name="Footer Placeholder 5">
            <a:extLst>
              <a:ext uri="{FF2B5EF4-FFF2-40B4-BE49-F238E27FC236}">
                <a16:creationId xmlns:a16="http://schemas.microsoft.com/office/drawing/2014/main" id="{D4EA0BEA-F7A5-4137-9C31-2F911FFF42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BAFD08-9507-4D9F-8976-41B9FDA3E52A}"/>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1883385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DBFB-917F-4906-9102-A7860DFB1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C7F501-4B17-4ED9-95EE-D2AD04D21C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A7A6065-798E-420D-A4F6-B97A0B545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26936-973A-4EB4-9A13-7BF66ECA434E}"/>
              </a:ext>
            </a:extLst>
          </p:cNvPr>
          <p:cNvSpPr>
            <a:spLocks noGrp="1"/>
          </p:cNvSpPr>
          <p:nvPr>
            <p:ph type="dt" sz="half" idx="10"/>
          </p:nvPr>
        </p:nvSpPr>
        <p:spPr/>
        <p:txBody>
          <a:bodyPr/>
          <a:lstStyle/>
          <a:p>
            <a:fld id="{F81D5B25-AD53-428A-9E8B-0FFBA6A3D8C9}" type="datetimeFigureOut">
              <a:rPr lang="en-IN" smtClean="0"/>
              <a:t>03-04-2023</a:t>
            </a:fld>
            <a:endParaRPr lang="en-IN"/>
          </a:p>
        </p:txBody>
      </p:sp>
      <p:sp>
        <p:nvSpPr>
          <p:cNvPr id="6" name="Footer Placeholder 5">
            <a:extLst>
              <a:ext uri="{FF2B5EF4-FFF2-40B4-BE49-F238E27FC236}">
                <a16:creationId xmlns:a16="http://schemas.microsoft.com/office/drawing/2014/main" id="{D364AFCD-BC98-4824-B9DB-52B2A3212F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A1CDD1-26B9-4A22-9AF4-B3055C906B78}"/>
              </a:ext>
            </a:extLst>
          </p:cNvPr>
          <p:cNvSpPr>
            <a:spLocks noGrp="1"/>
          </p:cNvSpPr>
          <p:nvPr>
            <p:ph type="sldNum" sz="quarter" idx="12"/>
          </p:nvPr>
        </p:nvSpPr>
        <p:spPr/>
        <p:txBody>
          <a:bodyPr/>
          <a:lstStyle/>
          <a:p>
            <a:fld id="{71328404-1ABC-4923-B6E4-29FFA3D9A638}" type="slidenum">
              <a:rPr lang="en-IN" smtClean="0"/>
              <a:t>‹#›</a:t>
            </a:fld>
            <a:endParaRPr lang="en-IN"/>
          </a:p>
        </p:txBody>
      </p:sp>
    </p:spTree>
    <p:extLst>
      <p:ext uri="{BB962C8B-B14F-4D97-AF65-F5344CB8AC3E}">
        <p14:creationId xmlns:p14="http://schemas.microsoft.com/office/powerpoint/2010/main" val="3259028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2954EA-64D0-454B-84E7-8DD7CD3C57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E690CF4-3D37-481B-B523-96FA4DDE64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18A198-C047-42EB-B9A2-6D8ABF85FC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D5B25-AD53-428A-9E8B-0FFBA6A3D8C9}" type="datetimeFigureOut">
              <a:rPr lang="en-IN" smtClean="0"/>
              <a:t>03-04-2023</a:t>
            </a:fld>
            <a:endParaRPr lang="en-IN"/>
          </a:p>
        </p:txBody>
      </p:sp>
      <p:sp>
        <p:nvSpPr>
          <p:cNvPr id="5" name="Footer Placeholder 4">
            <a:extLst>
              <a:ext uri="{FF2B5EF4-FFF2-40B4-BE49-F238E27FC236}">
                <a16:creationId xmlns:a16="http://schemas.microsoft.com/office/drawing/2014/main" id="{8F98E54D-A941-4B93-8547-6CBC8B0BDD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118B41F-54AA-4362-91E0-2B6537F37F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28404-1ABC-4923-B6E4-29FFA3D9A638}" type="slidenum">
              <a:rPr lang="en-IN" smtClean="0"/>
              <a:t>‹#›</a:t>
            </a:fld>
            <a:endParaRPr lang="en-IN"/>
          </a:p>
        </p:txBody>
      </p:sp>
    </p:spTree>
    <p:extLst>
      <p:ext uri="{BB962C8B-B14F-4D97-AF65-F5344CB8AC3E}">
        <p14:creationId xmlns:p14="http://schemas.microsoft.com/office/powerpoint/2010/main" val="4113849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technofaq.org/posts/2017/04/web-scraping-wisdom-6-business-benefits-of-utilising-web-scrapin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technofaq.org/posts/2017/04/web-scraping-wisdom-6-business-benefits-of-utilising-web-scrapin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technofaq.org/posts/2017/04/web-scraping-wisdom-6-business-benefits-of-utilising-web-scraping/"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technofaq.org/posts/2017/04/web-scraping-wisdom-6-business-benefits-of-utilising-web-scrapin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www.pngall.com/thank-you-png"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freepngimg.com/png/17152-software-development-png-image"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hape&#10;&#10;Description automatically generated">
            <a:extLst>
              <a:ext uri="{FF2B5EF4-FFF2-40B4-BE49-F238E27FC236}">
                <a16:creationId xmlns:a16="http://schemas.microsoft.com/office/drawing/2014/main" id="{1A75BCEB-DC49-4D56-AAB2-5C3682E71324}"/>
              </a:ext>
            </a:extLst>
          </p:cNvPr>
          <p:cNvPicPr>
            <a:picLocks noChangeAspect="1"/>
          </p:cNvPicPr>
          <p:nvPr/>
        </p:nvPicPr>
        <p:blipFill rotWithShape="1">
          <a:blip r:embed="rId3">
            <a:alphaModFix amt="45000"/>
          </a:blip>
          <a:srcRect t="19929"/>
          <a:stretch/>
        </p:blipFill>
        <p:spPr>
          <a:xfrm>
            <a:off x="20" y="10"/>
            <a:ext cx="12191980" cy="6857990"/>
          </a:xfrm>
          <a:prstGeom prst="rect">
            <a:avLst/>
          </a:prstGeom>
        </p:spPr>
      </p:pic>
      <p:sp>
        <p:nvSpPr>
          <p:cNvPr id="10"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DAE1CBF2-6218-4030-BA90-92B883875C10}"/>
              </a:ext>
            </a:extLst>
          </p:cNvPr>
          <p:cNvSpPr>
            <a:spLocks noGrp="1"/>
          </p:cNvSpPr>
          <p:nvPr>
            <p:ph type="ctrTitle"/>
          </p:nvPr>
        </p:nvSpPr>
        <p:spPr>
          <a:xfrm>
            <a:off x="1828147" y="2369653"/>
            <a:ext cx="8652938" cy="2857191"/>
          </a:xfrm>
        </p:spPr>
        <p:txBody>
          <a:bodyPr anchor="ctr">
            <a:normAutofit/>
          </a:bodyPr>
          <a:lstStyle/>
          <a:p>
            <a:r>
              <a:rPr lang="en-US" sz="4000">
                <a:latin typeface="Cooper Black"/>
                <a:ea typeface="+mj-lt"/>
                <a:cs typeface="+mj-lt"/>
              </a:rPr>
              <a:t>Consumer Profitability advancements by price analysis and Web Scraping in e-commerce</a:t>
            </a:r>
          </a:p>
          <a:p>
            <a:endParaRPr lang="en-US" sz="6800">
              <a:cs typeface="Calibri Light"/>
            </a:endParaRP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
        <p:nvSpPr>
          <p:cNvPr id="7" name="TextBox 6">
            <a:extLst>
              <a:ext uri="{FF2B5EF4-FFF2-40B4-BE49-F238E27FC236}">
                <a16:creationId xmlns:a16="http://schemas.microsoft.com/office/drawing/2014/main" id="{B78A89D2-D3D5-4282-D1F5-7F361FE46D3A}"/>
              </a:ext>
            </a:extLst>
          </p:cNvPr>
          <p:cNvSpPr txBox="1"/>
          <p:nvPr/>
        </p:nvSpPr>
        <p:spPr>
          <a:xfrm>
            <a:off x="5147035" y="5804187"/>
            <a:ext cx="2432116" cy="380695"/>
          </a:xfrm>
          <a:prstGeom prst="rect">
            <a:avLst/>
          </a:prstGeom>
          <a:noFill/>
        </p:spPr>
        <p:txBody>
          <a:bodyPr wrap="square" rtlCol="0">
            <a:spAutoFit/>
          </a:bodyPr>
          <a:lstStyle/>
          <a:p>
            <a:r>
              <a:rPr lang="en-IN" dirty="0"/>
              <a:t>- NISHITA GUNJAL</a:t>
            </a:r>
          </a:p>
        </p:txBody>
      </p:sp>
    </p:spTree>
    <p:extLst>
      <p:ext uri="{BB962C8B-B14F-4D97-AF65-F5344CB8AC3E}">
        <p14:creationId xmlns:p14="http://schemas.microsoft.com/office/powerpoint/2010/main" val="32995804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75AEAD02-538E-41FB-95EF-9D6618239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080" y="0"/>
            <a:ext cx="7499563" cy="6858000"/>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1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21">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23">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29">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33">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36" name="Freeform: Shape 35">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82E391F-BE95-4F08-9FD3-15B753554135}"/>
              </a:ext>
            </a:extLst>
          </p:cNvPr>
          <p:cNvSpPr>
            <a:spLocks noGrp="1"/>
          </p:cNvSpPr>
          <p:nvPr>
            <p:ph type="title"/>
          </p:nvPr>
        </p:nvSpPr>
        <p:spPr>
          <a:xfrm>
            <a:off x="2890877" y="2353641"/>
            <a:ext cx="6219745" cy="2150719"/>
          </a:xfrm>
          <a:noFill/>
        </p:spPr>
        <p:txBody>
          <a:bodyPr vert="horz" lIns="91440" tIns="45720" rIns="91440" bIns="45720" rtlCol="0" anchor="ctr">
            <a:normAutofit/>
          </a:bodyPr>
          <a:lstStyle/>
          <a:p>
            <a:pPr algn="ctr"/>
            <a:r>
              <a:rPr lang="en-US" sz="3600" b="1">
                <a:solidFill>
                  <a:srgbClr val="080808"/>
                </a:solidFill>
                <a:latin typeface="Amasis MT Pro Black"/>
              </a:rPr>
              <a:t>Module Description and Workflow Explanation</a:t>
            </a:r>
            <a:endParaRPr lang="en-US" sz="3600" b="1" kern="1200">
              <a:solidFill>
                <a:srgbClr val="080808"/>
              </a:solidFill>
              <a:latin typeface="Amasis MT Pro Black"/>
            </a:endParaRPr>
          </a:p>
        </p:txBody>
      </p:sp>
      <p:sp>
        <p:nvSpPr>
          <p:cNvPr id="40" name="Freeform: Shape 39">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Rectangle 41">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25330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852708C8-A2F5-4E1C-873C-59269B5BAC0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9824" r="1287"/>
          <a:stretch/>
        </p:blipFill>
        <p:spPr>
          <a:xfrm>
            <a:off x="76220" y="-59266"/>
            <a:ext cx="12191980" cy="6857999"/>
          </a:xfrm>
          <a:prstGeom prst="rect">
            <a:avLst/>
          </a:prstGeom>
        </p:spPr>
      </p:pic>
      <p:sp>
        <p:nvSpPr>
          <p:cNvPr id="2" name="Title 1">
            <a:extLst>
              <a:ext uri="{FF2B5EF4-FFF2-40B4-BE49-F238E27FC236}">
                <a16:creationId xmlns:a16="http://schemas.microsoft.com/office/drawing/2014/main" id="{13451693-43D4-4988-8122-BD2E72E57EF6}"/>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a typeface="+mj-lt"/>
                <a:cs typeface="+mj-lt"/>
              </a:rPr>
              <a:t>MODULE-1</a:t>
            </a:r>
            <a:endParaRPr lang="en-US" b="1">
              <a:cs typeface="Calibri Light"/>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615051-1513-4A8A-9E48-BB1B97ABBEA8}"/>
              </a:ext>
            </a:extLst>
          </p:cNvPr>
          <p:cNvSpPr>
            <a:spLocks noGrp="1"/>
          </p:cNvSpPr>
          <p:nvPr>
            <p:ph idx="1"/>
          </p:nvPr>
        </p:nvSpPr>
        <p:spPr>
          <a:xfrm>
            <a:off x="5155379" y="964072"/>
            <a:ext cx="5744685" cy="5666265"/>
          </a:xfrm>
        </p:spPr>
        <p:txBody>
          <a:bodyPr vert="horz" lIns="91440" tIns="45720" rIns="91440" bIns="45720" rtlCol="0" anchor="ctr">
            <a:normAutofit lnSpcReduction="10000"/>
          </a:bodyPr>
          <a:lstStyle/>
          <a:p>
            <a:pPr marL="0" indent="0">
              <a:buNone/>
            </a:pPr>
            <a:r>
              <a:rPr lang="en-US" sz="3200" b="1" u="sng">
                <a:solidFill>
                  <a:srgbClr val="FFFFFF"/>
                </a:solidFill>
                <a:cs typeface="Calibri"/>
              </a:rPr>
              <a:t>WEB SCRAPING:--</a:t>
            </a:r>
          </a:p>
          <a:p>
            <a:pPr marL="0" indent="0">
              <a:buNone/>
            </a:pPr>
            <a:endParaRPr lang="en-US" sz="2400" b="1">
              <a:solidFill>
                <a:srgbClr val="FFFFFF"/>
              </a:solidFill>
              <a:ea typeface="+mn-lt"/>
              <a:cs typeface="+mn-lt"/>
            </a:endParaRPr>
          </a:p>
          <a:p>
            <a:pPr marL="0" indent="0">
              <a:buNone/>
            </a:pPr>
            <a:r>
              <a:rPr lang="en-US" sz="2400" b="1">
                <a:solidFill>
                  <a:srgbClr val="FFFFFF"/>
                </a:solidFill>
                <a:ea typeface="+mn-lt"/>
                <a:cs typeface="+mn-lt"/>
              </a:rPr>
              <a:t>   Web scraping</a:t>
            </a:r>
            <a:r>
              <a:rPr lang="en-US" sz="2400">
                <a:solidFill>
                  <a:srgbClr val="FFFFFF"/>
                </a:solidFill>
                <a:ea typeface="+mn-lt"/>
                <a:cs typeface="+mn-lt"/>
              </a:rPr>
              <a:t> is the process of gathering    information from the Internet.</a:t>
            </a:r>
            <a:endParaRPr lang="en-US"/>
          </a:p>
          <a:p>
            <a:pPr>
              <a:buNone/>
            </a:pPr>
            <a:r>
              <a:rPr lang="en-US" sz="2400">
                <a:ea typeface="+mn-lt"/>
                <a:cs typeface="+mn-lt"/>
              </a:rPr>
              <a:t>  Web scrapers work in somewhat complex ways. After all, their goal is to understand the structure of a website in order to extract the data needed and export it as a whole new format. In most cases, web scrapers will be given a specific URL (or a whole list) to scrape data from. Then the scraper will either extract all the data on the page or  be able to select the specific data which will be extracted. Lastly, the scraper will run and let the user download the data as Excel sheet or other formats.</a:t>
            </a:r>
            <a:endParaRPr lang="en-US">
              <a:solidFill>
                <a:srgbClr val="FFFFFF"/>
              </a:solidFill>
              <a:cs typeface="Calibri" panose="020F0502020204030204"/>
            </a:endParaRPr>
          </a:p>
        </p:txBody>
      </p:sp>
    </p:spTree>
    <p:extLst>
      <p:ext uri="{BB962C8B-B14F-4D97-AF65-F5344CB8AC3E}">
        <p14:creationId xmlns:p14="http://schemas.microsoft.com/office/powerpoint/2010/main" val="252756773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852708C8-A2F5-4E1C-873C-59269B5BAC0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9824" r="1287"/>
          <a:stretch/>
        </p:blipFill>
        <p:spPr>
          <a:xfrm>
            <a:off x="50820" y="1"/>
            <a:ext cx="12191980" cy="6857999"/>
          </a:xfrm>
          <a:prstGeom prst="rect">
            <a:avLst/>
          </a:prstGeom>
        </p:spPr>
      </p:pic>
      <p:sp>
        <p:nvSpPr>
          <p:cNvPr id="2" name="Title 1">
            <a:extLst>
              <a:ext uri="{FF2B5EF4-FFF2-40B4-BE49-F238E27FC236}">
                <a16:creationId xmlns:a16="http://schemas.microsoft.com/office/drawing/2014/main" id="{13451693-43D4-4988-8122-BD2E72E57EF6}"/>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a typeface="+mj-lt"/>
                <a:cs typeface="+mj-lt"/>
              </a:rPr>
              <a:t>MODULE-2</a:t>
            </a:r>
            <a:endParaRPr lang="en-US" b="1">
              <a:cs typeface="Calibri Light"/>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615051-1513-4A8A-9E48-BB1B97ABBEA8}"/>
              </a:ext>
            </a:extLst>
          </p:cNvPr>
          <p:cNvSpPr>
            <a:spLocks noGrp="1"/>
          </p:cNvSpPr>
          <p:nvPr>
            <p:ph idx="1"/>
          </p:nvPr>
        </p:nvSpPr>
        <p:spPr>
          <a:xfrm>
            <a:off x="5155379" y="1357915"/>
            <a:ext cx="5855988" cy="4964198"/>
          </a:xfrm>
        </p:spPr>
        <p:txBody>
          <a:bodyPr vert="horz" lIns="91440" tIns="45720" rIns="91440" bIns="45720" rtlCol="0" anchor="ctr">
            <a:normAutofit fontScale="92500" lnSpcReduction="10000"/>
          </a:bodyPr>
          <a:lstStyle/>
          <a:p>
            <a:pPr marL="0" indent="0">
              <a:buNone/>
            </a:pPr>
            <a:r>
              <a:rPr lang="en-US" sz="3200" b="1" u="sng">
                <a:solidFill>
                  <a:srgbClr val="FFFFFF"/>
                </a:solidFill>
                <a:cs typeface="Calibri"/>
              </a:rPr>
              <a:t>BEAUTIFUL SOUP:--</a:t>
            </a:r>
          </a:p>
          <a:p>
            <a:pPr marL="0" indent="0">
              <a:buNone/>
            </a:pPr>
            <a:endParaRPr lang="en-US" sz="3200" u="sng">
              <a:solidFill>
                <a:srgbClr val="FFFFFF"/>
              </a:solidFill>
              <a:ea typeface="+mn-lt"/>
              <a:cs typeface="+mn-lt"/>
            </a:endParaRPr>
          </a:p>
          <a:p>
            <a:pPr marL="0" indent="0">
              <a:buNone/>
            </a:pPr>
            <a:r>
              <a:rPr lang="en-US" sz="2400">
                <a:ea typeface="+mn-lt"/>
                <a:cs typeface="+mn-lt"/>
              </a:rPr>
              <a:t>Beautiful Soup is a Python package for parsing HTML and XML documents (including having malformed markup, i.e. non-closed tags, so named after tag soup). It creates a parse tree for parsed pages that can be used to extract data from HTML, which is useful for web scraping.</a:t>
            </a:r>
            <a:endParaRPr lang="en-US"/>
          </a:p>
          <a:p>
            <a:pPr marL="0" indent="0">
              <a:buNone/>
            </a:pPr>
            <a:r>
              <a:rPr lang="en-US" sz="2400">
                <a:ea typeface="+mn-lt"/>
                <a:cs typeface="+mn-lt"/>
              </a:rPr>
              <a:t>APPROACH:--</a:t>
            </a:r>
          </a:p>
          <a:p>
            <a:pPr>
              <a:buNone/>
            </a:pPr>
            <a:r>
              <a:rPr lang="en-US" sz="2400">
                <a:ea typeface="+mn-lt"/>
                <a:cs typeface="+mn-lt"/>
              </a:rPr>
              <a:t>Import module</a:t>
            </a:r>
            <a:endParaRPr lang="en-US"/>
          </a:p>
          <a:p>
            <a:pPr>
              <a:buNone/>
            </a:pPr>
            <a:r>
              <a:rPr lang="en-US" sz="2400">
                <a:ea typeface="+mn-lt"/>
                <a:cs typeface="+mn-lt"/>
              </a:rPr>
              <a:t>Make requests instance and pass into URL</a:t>
            </a:r>
            <a:endParaRPr lang="en-US"/>
          </a:p>
          <a:p>
            <a:pPr>
              <a:buNone/>
            </a:pPr>
            <a:r>
              <a:rPr lang="en-US" sz="2400">
                <a:ea typeface="+mn-lt"/>
                <a:cs typeface="+mn-lt"/>
              </a:rPr>
              <a:t>Pass the requests into a </a:t>
            </a:r>
            <a:r>
              <a:rPr lang="en-US" sz="2400" err="1">
                <a:ea typeface="+mn-lt"/>
                <a:cs typeface="+mn-lt"/>
              </a:rPr>
              <a:t>BeautifulSoup</a:t>
            </a:r>
            <a:r>
              <a:rPr lang="en-US" sz="2400">
                <a:ea typeface="+mn-lt"/>
                <a:cs typeface="+mn-lt"/>
              </a:rPr>
              <a:t>( ) function</a:t>
            </a:r>
            <a:endParaRPr lang="en-US"/>
          </a:p>
          <a:p>
            <a:pPr>
              <a:buNone/>
            </a:pPr>
            <a:r>
              <a:rPr lang="en-US" sz="2400">
                <a:ea typeface="+mn-lt"/>
                <a:cs typeface="+mn-lt"/>
              </a:rPr>
              <a:t>Then we will iterate all tags and fetch class name</a:t>
            </a:r>
            <a:endParaRPr lang="en-US" sz="2400" b="1">
              <a:cs typeface="Calibri" panose="020F0502020204030204"/>
            </a:endParaRPr>
          </a:p>
          <a:p>
            <a:pPr marL="0" indent="0">
              <a:buNone/>
            </a:pPr>
            <a:endParaRPr lang="en-US" sz="2400">
              <a:solidFill>
                <a:srgbClr val="FFFFFF"/>
              </a:solidFill>
              <a:cs typeface="Calibri" panose="020F0502020204030204"/>
            </a:endParaRPr>
          </a:p>
        </p:txBody>
      </p:sp>
    </p:spTree>
    <p:extLst>
      <p:ext uri="{BB962C8B-B14F-4D97-AF65-F5344CB8AC3E}">
        <p14:creationId xmlns:p14="http://schemas.microsoft.com/office/powerpoint/2010/main" val="171424268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852708C8-A2F5-4E1C-873C-59269B5BAC0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9824" r="1287"/>
          <a:stretch/>
        </p:blipFill>
        <p:spPr>
          <a:xfrm>
            <a:off x="50820" y="1"/>
            <a:ext cx="12191980" cy="6857999"/>
          </a:xfrm>
          <a:prstGeom prst="rect">
            <a:avLst/>
          </a:prstGeom>
        </p:spPr>
      </p:pic>
      <p:sp>
        <p:nvSpPr>
          <p:cNvPr id="2" name="Title 1">
            <a:extLst>
              <a:ext uri="{FF2B5EF4-FFF2-40B4-BE49-F238E27FC236}">
                <a16:creationId xmlns:a16="http://schemas.microsoft.com/office/drawing/2014/main" id="{13451693-43D4-4988-8122-BD2E72E57EF6}"/>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a typeface="+mj-lt"/>
                <a:cs typeface="+mj-lt"/>
              </a:rPr>
              <a:t>MODULE-3</a:t>
            </a:r>
            <a:endParaRPr lang="en-US" b="1"/>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615051-1513-4A8A-9E48-BB1B97ABBEA8}"/>
              </a:ext>
            </a:extLst>
          </p:cNvPr>
          <p:cNvSpPr>
            <a:spLocks noGrp="1"/>
          </p:cNvSpPr>
          <p:nvPr>
            <p:ph idx="1"/>
          </p:nvPr>
        </p:nvSpPr>
        <p:spPr>
          <a:xfrm>
            <a:off x="5155379" y="1323668"/>
            <a:ext cx="5992977" cy="4707344"/>
          </a:xfrm>
        </p:spPr>
        <p:txBody>
          <a:bodyPr vert="horz" lIns="91440" tIns="45720" rIns="91440" bIns="45720" rtlCol="0" anchor="ctr">
            <a:normAutofit fontScale="85000" lnSpcReduction="20000"/>
          </a:bodyPr>
          <a:lstStyle/>
          <a:p>
            <a:pPr marL="0" indent="0">
              <a:buNone/>
            </a:pPr>
            <a:r>
              <a:rPr lang="en-US" sz="3200" b="1">
                <a:cs typeface="Calibri"/>
              </a:rPr>
              <a:t>WEB BROWSER:--</a:t>
            </a:r>
          </a:p>
          <a:p>
            <a:pPr marL="0" indent="0">
              <a:buNone/>
            </a:pPr>
            <a:endParaRPr lang="en-US" sz="3200" u="sng">
              <a:ea typeface="+mn-lt"/>
              <a:cs typeface="+mn-lt"/>
            </a:endParaRPr>
          </a:p>
          <a:p>
            <a:pPr marL="0" indent="0">
              <a:buNone/>
            </a:pPr>
            <a:r>
              <a:rPr lang="en-US" sz="3200">
                <a:ea typeface="+mn-lt"/>
                <a:cs typeface="+mn-lt"/>
              </a:rPr>
              <a:t>It retrieves information from other parts of the web and displays it on your desktop or mobile device. </a:t>
            </a:r>
            <a:endParaRPr lang="en-US" sz="2400" b="1">
              <a:ea typeface="+mn-lt"/>
              <a:cs typeface="+mn-lt"/>
            </a:endParaRPr>
          </a:p>
          <a:p>
            <a:pPr marL="0" indent="0">
              <a:buNone/>
            </a:pPr>
            <a:r>
              <a:rPr lang="en-US" sz="3200">
                <a:ea typeface="+mn-lt"/>
                <a:cs typeface="+mn-lt"/>
              </a:rPr>
              <a:t>The information is transferred using the Hypertext Transfer Protocol, which defines how text, images and video are transmitted on the web. </a:t>
            </a:r>
            <a:endParaRPr lang="en-US" sz="2400" b="1">
              <a:ea typeface="+mn-lt"/>
              <a:cs typeface="+mn-lt"/>
            </a:endParaRPr>
          </a:p>
          <a:p>
            <a:pPr marL="0" indent="0">
              <a:buNone/>
            </a:pPr>
            <a:r>
              <a:rPr lang="en-US" sz="3200">
                <a:ea typeface="+mn-lt"/>
                <a:cs typeface="+mn-lt"/>
              </a:rPr>
              <a:t>This information needs to be shared and displayed in a consistent format so that people using any browser, anywhere in the world can see the information.</a:t>
            </a:r>
            <a:endParaRPr lang="en-US" sz="2400" b="1">
              <a:cs typeface="Calibri" panose="020F0502020204030204"/>
            </a:endParaRPr>
          </a:p>
        </p:txBody>
      </p:sp>
      <p:sp>
        <p:nvSpPr>
          <p:cNvPr id="5" name="TextBox 4">
            <a:extLst>
              <a:ext uri="{FF2B5EF4-FFF2-40B4-BE49-F238E27FC236}">
                <a16:creationId xmlns:a16="http://schemas.microsoft.com/office/drawing/2014/main" id="{4E37B7CC-8F59-4B22-80D7-EB0373F6DDAA}"/>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6820155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852708C8-A2F5-4E1C-873C-59269B5BAC0E}"/>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9824" r="1287"/>
          <a:stretch/>
        </p:blipFill>
        <p:spPr>
          <a:xfrm>
            <a:off x="50820" y="1"/>
            <a:ext cx="12191980" cy="6857999"/>
          </a:xfrm>
          <a:prstGeom prst="rect">
            <a:avLst/>
          </a:prstGeom>
        </p:spPr>
      </p:pic>
      <p:sp>
        <p:nvSpPr>
          <p:cNvPr id="2" name="Title 1">
            <a:extLst>
              <a:ext uri="{FF2B5EF4-FFF2-40B4-BE49-F238E27FC236}">
                <a16:creationId xmlns:a16="http://schemas.microsoft.com/office/drawing/2014/main" id="{13451693-43D4-4988-8122-BD2E72E57EF6}"/>
              </a:ext>
            </a:extLst>
          </p:cNvPr>
          <p:cNvSpPr>
            <a:spLocks noGrp="1"/>
          </p:cNvSpPr>
          <p:nvPr>
            <p:ph type="title"/>
          </p:nvPr>
        </p:nvSpPr>
        <p:spPr>
          <a:xfrm>
            <a:off x="838201" y="1065862"/>
            <a:ext cx="3313164" cy="4726276"/>
          </a:xfrm>
        </p:spPr>
        <p:txBody>
          <a:bodyPr>
            <a:normAutofit/>
          </a:bodyPr>
          <a:lstStyle/>
          <a:p>
            <a:pPr algn="r"/>
            <a:r>
              <a:rPr lang="en-US" sz="4000" b="1">
                <a:solidFill>
                  <a:srgbClr val="FFFFFF"/>
                </a:solidFill>
                <a:ea typeface="+mj-lt"/>
                <a:cs typeface="+mj-lt"/>
              </a:rPr>
              <a:t>MODULE-4</a:t>
            </a:r>
            <a:endParaRPr lang="en-US" b="1">
              <a:cs typeface="Calibri Light"/>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F615051-1513-4A8A-9E48-BB1B97ABBEA8}"/>
              </a:ext>
            </a:extLst>
          </p:cNvPr>
          <p:cNvSpPr>
            <a:spLocks noGrp="1"/>
          </p:cNvSpPr>
          <p:nvPr>
            <p:ph idx="1"/>
          </p:nvPr>
        </p:nvSpPr>
        <p:spPr>
          <a:xfrm>
            <a:off x="5300930" y="1712350"/>
            <a:ext cx="5744685" cy="3926026"/>
          </a:xfrm>
        </p:spPr>
        <p:txBody>
          <a:bodyPr vert="horz" lIns="91440" tIns="45720" rIns="91440" bIns="45720" rtlCol="0" anchor="ctr">
            <a:normAutofit fontScale="85000" lnSpcReduction="10000"/>
          </a:bodyPr>
          <a:lstStyle/>
          <a:p>
            <a:pPr marL="0" indent="0">
              <a:buNone/>
            </a:pPr>
            <a:r>
              <a:rPr lang="en-US" sz="3200" b="1" u="sng">
                <a:solidFill>
                  <a:srgbClr val="FFFFFF"/>
                </a:solidFill>
                <a:cs typeface="Calibri"/>
              </a:rPr>
              <a:t>TKINTER:-</a:t>
            </a:r>
          </a:p>
          <a:p>
            <a:pPr marL="0" indent="0">
              <a:buNone/>
            </a:pPr>
            <a:endParaRPr lang="en-US" sz="3200" b="1" u="sng">
              <a:ea typeface="+mn-lt"/>
              <a:cs typeface="+mn-lt"/>
            </a:endParaRPr>
          </a:p>
          <a:p>
            <a:pPr marL="0" indent="0">
              <a:buNone/>
            </a:pPr>
            <a:r>
              <a:rPr lang="en-US" sz="3200">
                <a:ea typeface="+mn-lt"/>
                <a:cs typeface="+mn-lt"/>
              </a:rPr>
              <a:t>This framework provides Python users with a simple way to create GUI elements using the widgets found in the Tk toolkit. Tk widgets can be used to construct buttons, menus, data fields, etc. in a Python application.</a:t>
            </a:r>
            <a:endParaRPr lang="en-US"/>
          </a:p>
          <a:p>
            <a:pPr marL="0" indent="0">
              <a:buNone/>
            </a:pPr>
            <a:r>
              <a:rPr lang="en-US" sz="3200">
                <a:solidFill>
                  <a:srgbClr val="FFFFFF"/>
                </a:solidFill>
                <a:ea typeface="+mn-lt"/>
                <a:cs typeface="+mn-lt"/>
              </a:rPr>
              <a:t>The output window of our application uses </a:t>
            </a:r>
            <a:r>
              <a:rPr lang="en-US" sz="3200" err="1">
                <a:solidFill>
                  <a:srgbClr val="FFFFFF"/>
                </a:solidFill>
                <a:ea typeface="+mn-lt"/>
                <a:cs typeface="+mn-lt"/>
              </a:rPr>
              <a:t>TKinter</a:t>
            </a:r>
            <a:r>
              <a:rPr lang="en-US" sz="3200">
                <a:solidFill>
                  <a:srgbClr val="FFFFFF"/>
                </a:solidFill>
                <a:ea typeface="+mn-lt"/>
                <a:cs typeface="+mn-lt"/>
              </a:rPr>
              <a:t> framework.</a:t>
            </a:r>
            <a:endParaRPr lang="en-US" sz="2400" b="1">
              <a:cs typeface="Calibri" panose="020F0502020204030204"/>
            </a:endParaRPr>
          </a:p>
          <a:p>
            <a:pPr marL="0" indent="0">
              <a:buNone/>
            </a:pPr>
            <a:endParaRPr lang="en-US" sz="2400">
              <a:solidFill>
                <a:srgbClr val="FFFFFF"/>
              </a:solidFill>
              <a:cs typeface="Calibri" panose="020F0502020204030204"/>
            </a:endParaRPr>
          </a:p>
        </p:txBody>
      </p:sp>
    </p:spTree>
    <p:extLst>
      <p:ext uri="{BB962C8B-B14F-4D97-AF65-F5344CB8AC3E}">
        <p14:creationId xmlns:p14="http://schemas.microsoft.com/office/powerpoint/2010/main" val="158124869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Desk with productivity items">
            <a:extLst>
              <a:ext uri="{FF2B5EF4-FFF2-40B4-BE49-F238E27FC236}">
                <a16:creationId xmlns:a16="http://schemas.microsoft.com/office/drawing/2014/main" id="{72779FA8-5027-4D02-AF6F-1FB9A778456D}"/>
              </a:ext>
            </a:extLst>
          </p:cNvPr>
          <p:cNvPicPr>
            <a:picLocks noChangeAspect="1"/>
          </p:cNvPicPr>
          <p:nvPr/>
        </p:nvPicPr>
        <p:blipFill rotWithShape="1">
          <a:blip r:embed="rId2"/>
          <a:srcRect r="-2" b="15603"/>
          <a:stretch/>
        </p:blipFill>
        <p:spPr>
          <a:xfrm>
            <a:off x="-3047" y="10"/>
            <a:ext cx="12191999" cy="6857990"/>
          </a:xfrm>
          <a:prstGeom prst="rect">
            <a:avLst/>
          </a:prstGeom>
        </p:spPr>
      </p:pic>
      <p:sp>
        <p:nvSpPr>
          <p:cNvPr id="44" name="Rectangle 4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2F1D93-C2DC-41C1-BEDB-17D34ACF7FAD}"/>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b="1">
                <a:solidFill>
                  <a:srgbClr val="080808"/>
                </a:solidFill>
                <a:highlight>
                  <a:srgbClr val="C0C0C0"/>
                </a:highlight>
                <a:latin typeface="Amasis MT Pro Black"/>
              </a:rPr>
              <a:t>Snapshot of Project</a:t>
            </a:r>
          </a:p>
        </p:txBody>
      </p:sp>
    </p:spTree>
    <p:extLst>
      <p:ext uri="{BB962C8B-B14F-4D97-AF65-F5344CB8AC3E}">
        <p14:creationId xmlns:p14="http://schemas.microsoft.com/office/powerpoint/2010/main" val="423494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Graphical user interface, application&#10;&#10;Description automatically generated">
            <a:extLst>
              <a:ext uri="{FF2B5EF4-FFF2-40B4-BE49-F238E27FC236}">
                <a16:creationId xmlns:a16="http://schemas.microsoft.com/office/drawing/2014/main" id="{C0160315-DB98-4BE1-ADF8-A4BCAA0F04FF}"/>
              </a:ext>
            </a:extLst>
          </p:cNvPr>
          <p:cNvPicPr>
            <a:picLocks noChangeAspect="1"/>
          </p:cNvPicPr>
          <p:nvPr/>
        </p:nvPicPr>
        <p:blipFill rotWithShape="1">
          <a:blip r:embed="rId2"/>
          <a:srcRect l="3253" r="2507"/>
          <a:stretch/>
        </p:blipFill>
        <p:spPr>
          <a:xfrm>
            <a:off x="20" y="1282"/>
            <a:ext cx="12191980" cy="6856718"/>
          </a:xfrm>
          <a:prstGeom prst="rect">
            <a:avLst/>
          </a:prstGeom>
        </p:spPr>
      </p:pic>
    </p:spTree>
    <p:extLst>
      <p:ext uri="{BB962C8B-B14F-4D97-AF65-F5344CB8AC3E}">
        <p14:creationId xmlns:p14="http://schemas.microsoft.com/office/powerpoint/2010/main" val="116931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3" descr="Magnifying glass on clear background">
            <a:extLst>
              <a:ext uri="{FF2B5EF4-FFF2-40B4-BE49-F238E27FC236}">
                <a16:creationId xmlns:a16="http://schemas.microsoft.com/office/drawing/2014/main" id="{269D673B-426B-40AA-8537-360806ADD9BA}"/>
              </a:ext>
            </a:extLst>
          </p:cNvPr>
          <p:cNvPicPr>
            <a:picLocks noChangeAspect="1"/>
          </p:cNvPicPr>
          <p:nvPr/>
        </p:nvPicPr>
        <p:blipFill rotWithShape="1">
          <a:blip r:embed="rId2">
            <a:alphaModFix amt="40000"/>
          </a:blip>
          <a:srcRect b="1573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E2DD0D61-6C72-41A4-BE21-3FC31264D922}"/>
              </a:ext>
            </a:extLst>
          </p:cNvPr>
          <p:cNvSpPr txBox="1"/>
          <p:nvPr/>
        </p:nvSpPr>
        <p:spPr>
          <a:xfrm>
            <a:off x="965200" y="965200"/>
            <a:ext cx="10261600" cy="356486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11500" dirty="0">
                <a:ln w="22225">
                  <a:solidFill>
                    <a:schemeClr val="tx1"/>
                  </a:solidFill>
                  <a:miter lim="800000"/>
                </a:ln>
                <a:noFill/>
                <a:latin typeface="+mj-lt"/>
                <a:ea typeface="+mj-ea"/>
                <a:cs typeface="+mj-cs"/>
              </a:rPr>
              <a:t>RESULT</a:t>
            </a:r>
          </a:p>
        </p:txBody>
      </p:sp>
    </p:spTree>
    <p:extLst>
      <p:ext uri="{BB962C8B-B14F-4D97-AF65-F5344CB8AC3E}">
        <p14:creationId xmlns:p14="http://schemas.microsoft.com/office/powerpoint/2010/main" val="423866909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4EEE93D-C7BA-41B0-8FD5-0E69B7C04667}"/>
              </a:ext>
            </a:extLst>
          </p:cNvPr>
          <p:cNvSpPr txBox="1"/>
          <p:nvPr/>
        </p:nvSpPr>
        <p:spPr>
          <a:xfrm>
            <a:off x="836676" y="2503316"/>
            <a:ext cx="10515600" cy="425196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dirty="0"/>
              <a:t>As a result, we have got a Graphical User Interface Window , which has prices of the searched product from the 3 eCommerce websites namely Flipkart , Vijaysales and Amazon. </a:t>
            </a:r>
          </a:p>
          <a:p>
            <a:pPr>
              <a:lnSpc>
                <a:spcPct val="90000"/>
              </a:lnSpc>
              <a:spcAft>
                <a:spcPts val="600"/>
              </a:spcAft>
            </a:pPr>
            <a:endParaRPr lang="en-US" sz="2200" dirty="0"/>
          </a:p>
          <a:p>
            <a:pPr indent="-228600">
              <a:lnSpc>
                <a:spcPct val="90000"/>
              </a:lnSpc>
              <a:spcAft>
                <a:spcPts val="600"/>
              </a:spcAft>
              <a:buFont typeface="Arial" panose="020B0604020202020204" pitchFamily="34" charset="0"/>
              <a:buChar char="•"/>
            </a:pPr>
            <a:r>
              <a:rPr lang="en-US" sz="2200" dirty="0"/>
              <a:t>The GUI window also has a box where the URL's to visit the websites are provided . The URL’S will take the user to the product location and show the top results .</a:t>
            </a:r>
          </a:p>
        </p:txBody>
      </p:sp>
    </p:spTree>
    <p:extLst>
      <p:ext uri="{BB962C8B-B14F-4D97-AF65-F5344CB8AC3E}">
        <p14:creationId xmlns:p14="http://schemas.microsoft.com/office/powerpoint/2010/main" val="2460192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C8EA861-413B-4EE7-9588-BB8AE58F08E5}"/>
              </a:ext>
            </a:extLst>
          </p:cNvPr>
          <p:cNvPicPr>
            <a:picLocks noChangeAspect="1"/>
          </p:cNvPicPr>
          <p:nvPr/>
        </p:nvPicPr>
        <p:blipFill rotWithShape="1">
          <a:blip r:embed="rId2">
            <a:duotone>
              <a:prstClr val="black"/>
              <a:prstClr val="white"/>
            </a:duotone>
            <a:alphaModFix amt="35000"/>
          </a:blip>
          <a:srcRect t="16045"/>
          <a:stretch/>
        </p:blipFill>
        <p:spPr>
          <a:xfrm>
            <a:off x="20" y="10"/>
            <a:ext cx="12191980" cy="6857990"/>
          </a:xfrm>
          <a:prstGeom prst="rect">
            <a:avLst/>
          </a:prstGeom>
        </p:spPr>
      </p:pic>
      <p:sp>
        <p:nvSpPr>
          <p:cNvPr id="128" name="Rectangle 127">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8216C1-92A1-4F9B-A757-3FA0412B2423}"/>
              </a:ext>
            </a:extLst>
          </p:cNvPr>
          <p:cNvSpPr>
            <a:spLocks noGrp="1"/>
          </p:cNvSpPr>
          <p:nvPr>
            <p:ph type="title"/>
          </p:nvPr>
        </p:nvSpPr>
        <p:spPr>
          <a:xfrm>
            <a:off x="726143" y="1065862"/>
            <a:ext cx="3626927" cy="4726276"/>
          </a:xfrm>
        </p:spPr>
        <p:txBody>
          <a:bodyPr>
            <a:normAutofit/>
          </a:bodyPr>
          <a:lstStyle/>
          <a:p>
            <a:pPr algn="r"/>
            <a:r>
              <a:rPr lang="en-US" sz="4000">
                <a:latin typeface="Cooper Black"/>
                <a:ea typeface="+mj-lt"/>
                <a:cs typeface="+mj-lt"/>
              </a:rPr>
              <a:t>Introduction</a:t>
            </a:r>
            <a:endParaRPr lang="en-US" sz="4000" b="1">
              <a:cs typeface="Calibri Light"/>
            </a:endParaRPr>
          </a:p>
        </p:txBody>
      </p:sp>
      <p:cxnSp>
        <p:nvCxnSpPr>
          <p:cNvPr id="130" name="Straight Connector 12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0" name="Content Placeholder 2">
            <a:extLst>
              <a:ext uri="{FF2B5EF4-FFF2-40B4-BE49-F238E27FC236}">
                <a16:creationId xmlns:a16="http://schemas.microsoft.com/office/drawing/2014/main" id="{DE25B9CC-9E52-4F09-93DA-5FAE8439A94B}"/>
              </a:ext>
            </a:extLst>
          </p:cNvPr>
          <p:cNvGraphicFramePr>
            <a:graphicFrameLocks noGrp="1"/>
          </p:cNvGraphicFramePr>
          <p:nvPr>
            <p:ph idx="1"/>
            <p:extLst>
              <p:ext uri="{D42A27DB-BD31-4B8C-83A1-F6EECF244321}">
                <p14:modId xmlns:p14="http://schemas.microsoft.com/office/powerpoint/2010/main" val="2402488982"/>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2875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quot;Conclusion&quot; Word Formed From Lettered Yellow Tiles · Free Stock Photo">
            <a:extLst>
              <a:ext uri="{FF2B5EF4-FFF2-40B4-BE49-F238E27FC236}">
                <a16:creationId xmlns:a16="http://schemas.microsoft.com/office/drawing/2014/main" id="{58E3BD53-011E-4F27-9B86-F013553AA1E9}"/>
              </a:ext>
            </a:extLst>
          </p:cNvPr>
          <p:cNvPicPr>
            <a:picLocks noChangeAspect="1"/>
          </p:cNvPicPr>
          <p:nvPr/>
        </p:nvPicPr>
        <p:blipFill rotWithShape="1">
          <a:blip r:embed="rId2"/>
          <a:srcRect t="3960" b="1177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67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7A2AA3-F26B-47D5-8673-96E33FC55973}"/>
              </a:ext>
            </a:extLst>
          </p:cNvPr>
          <p:cNvPicPr>
            <a:picLocks noChangeAspect="1"/>
          </p:cNvPicPr>
          <p:nvPr/>
        </p:nvPicPr>
        <p:blipFill rotWithShape="1">
          <a:blip r:embed="rId2">
            <a:duotone>
              <a:prstClr val="black"/>
              <a:prstClr val="white"/>
            </a:duotone>
            <a:alphaModFix amt="35000"/>
          </a:blip>
          <a:srcRect t="6501" b="3724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FCBEC298-DC28-4CB9-8FC2-E16D7C3CFEAE}"/>
              </a:ext>
            </a:extLst>
          </p:cNvPr>
          <p:cNvGraphicFramePr>
            <a:graphicFrameLocks noGrp="1"/>
          </p:cNvGraphicFramePr>
          <p:nvPr>
            <p:ph idx="1"/>
            <p:extLst>
              <p:ext uri="{D42A27DB-BD31-4B8C-83A1-F6EECF244321}">
                <p14:modId xmlns:p14="http://schemas.microsoft.com/office/powerpoint/2010/main" val="2739064161"/>
              </p:ext>
            </p:extLst>
          </p:nvPr>
        </p:nvGraphicFramePr>
        <p:xfrm>
          <a:off x="5155379" y="1065862"/>
          <a:ext cx="6192319"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4651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20EED4AC-7733-4675-8256-3F2344B307C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90223" y="643467"/>
            <a:ext cx="10611553"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435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Background Presentation · Free photo on Pixabay">
            <a:extLst>
              <a:ext uri="{FF2B5EF4-FFF2-40B4-BE49-F238E27FC236}">
                <a16:creationId xmlns:a16="http://schemas.microsoft.com/office/drawing/2014/main" id="{64C63D5A-D0D8-419C-8944-DA5A1E325CF5}"/>
              </a:ext>
            </a:extLst>
          </p:cNvPr>
          <p:cNvPicPr>
            <a:picLocks noChangeAspect="1"/>
          </p:cNvPicPr>
          <p:nvPr/>
        </p:nvPicPr>
        <p:blipFill rotWithShape="1">
          <a:blip r:embed="rId2">
            <a:duotone>
              <a:prstClr val="black"/>
              <a:prstClr val="white"/>
            </a:duotone>
            <a:alphaModFix amt="35000"/>
          </a:blip>
          <a:srcRect t="15413"/>
          <a:stretch/>
        </p:blipFill>
        <p:spPr>
          <a:xfrm>
            <a:off x="20" y="1"/>
            <a:ext cx="12191980" cy="6857999"/>
          </a:xfrm>
          <a:prstGeom prst="rect">
            <a:avLst/>
          </a:prstGeom>
        </p:spPr>
      </p:pic>
      <p:sp>
        <p:nvSpPr>
          <p:cNvPr id="34" name="Rectangle 28">
            <a:extLst>
              <a:ext uri="{FF2B5EF4-FFF2-40B4-BE49-F238E27FC236}">
                <a16:creationId xmlns:a16="http://schemas.microsoft.com/office/drawing/2014/main" id="{FCEC2294-5A7B-45E5-9251-C1AA89F4A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alpha val="60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C188C6-EFC0-4CAB-B405-77B589CE40EF}"/>
              </a:ext>
            </a:extLst>
          </p:cNvPr>
          <p:cNvSpPr>
            <a:spLocks noGrp="1"/>
          </p:cNvSpPr>
          <p:nvPr>
            <p:ph type="title"/>
          </p:nvPr>
        </p:nvSpPr>
        <p:spPr>
          <a:xfrm>
            <a:off x="658907" y="1200332"/>
            <a:ext cx="3447634" cy="4726276"/>
          </a:xfrm>
        </p:spPr>
        <p:txBody>
          <a:bodyPr>
            <a:normAutofit/>
          </a:bodyPr>
          <a:lstStyle/>
          <a:p>
            <a:pPr algn="r"/>
            <a:r>
              <a:rPr lang="en-US" sz="4000">
                <a:latin typeface="Cooper Black"/>
                <a:ea typeface="+mj-lt"/>
                <a:cs typeface="+mj-lt"/>
              </a:rPr>
              <a:t>Existing    </a:t>
            </a:r>
            <a:br>
              <a:rPr lang="en-US" sz="4000">
                <a:latin typeface="Cooper Black"/>
                <a:ea typeface="+mj-lt"/>
                <a:cs typeface="+mj-lt"/>
              </a:rPr>
            </a:br>
            <a:r>
              <a:rPr lang="en-US" sz="4000">
                <a:latin typeface="Cooper Black"/>
                <a:ea typeface="+mj-lt"/>
                <a:cs typeface="+mj-lt"/>
              </a:rPr>
              <a:t>work  with  limitations -</a:t>
            </a:r>
            <a:endParaRPr lang="en-US" sz="4000">
              <a:latin typeface="Cooper Black"/>
            </a:endParaRPr>
          </a:p>
        </p:txBody>
      </p:sp>
      <p:cxnSp>
        <p:nvCxnSpPr>
          <p:cNvPr id="36" name="Straight Connector 30">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A81F13D9-EB6F-4F38-B5FF-D6EBF5FFE246}"/>
              </a:ext>
            </a:extLst>
          </p:cNvPr>
          <p:cNvGraphicFramePr>
            <a:graphicFrameLocks noGrp="1"/>
          </p:cNvGraphicFramePr>
          <p:nvPr>
            <p:ph idx="1"/>
            <p:extLst>
              <p:ext uri="{D42A27DB-BD31-4B8C-83A1-F6EECF244321}">
                <p14:modId xmlns:p14="http://schemas.microsoft.com/office/powerpoint/2010/main" val="2610966650"/>
              </p:ext>
            </p:extLst>
          </p:nvPr>
        </p:nvGraphicFramePr>
        <p:xfrm>
          <a:off x="4610524" y="250074"/>
          <a:ext cx="7223259" cy="6362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7852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Sky Ppt Backgrounds White · Free photo on Pixabay">
            <a:extLst>
              <a:ext uri="{FF2B5EF4-FFF2-40B4-BE49-F238E27FC236}">
                <a16:creationId xmlns:a16="http://schemas.microsoft.com/office/drawing/2014/main" id="{F10FE049-FEAA-4C8C-983C-28A94D83D1DE}"/>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51" name="Title 50">
            <a:extLst>
              <a:ext uri="{FF2B5EF4-FFF2-40B4-BE49-F238E27FC236}">
                <a16:creationId xmlns:a16="http://schemas.microsoft.com/office/drawing/2014/main" id="{B0FE75C4-182B-4508-B63A-3772C5931018}"/>
              </a:ext>
            </a:extLst>
          </p:cNvPr>
          <p:cNvSpPr>
            <a:spLocks noGrp="1"/>
          </p:cNvSpPr>
          <p:nvPr>
            <p:ph type="title"/>
          </p:nvPr>
        </p:nvSpPr>
        <p:spPr>
          <a:xfrm>
            <a:off x="389966" y="1065862"/>
            <a:ext cx="4108781" cy="4278041"/>
          </a:xfrm>
        </p:spPr>
        <p:txBody>
          <a:bodyPr>
            <a:normAutofit/>
          </a:bodyPr>
          <a:lstStyle/>
          <a:p>
            <a:pPr algn="r"/>
            <a:r>
              <a:rPr lang="en-US" sz="3700">
                <a:solidFill>
                  <a:srgbClr val="FFFFFF"/>
                </a:solidFill>
                <a:cs typeface="Calibri Light"/>
              </a:rPr>
              <a:t> </a:t>
            </a:r>
            <a:r>
              <a:rPr lang="en-US" sz="3700">
                <a:solidFill>
                  <a:srgbClr val="FFFFFF"/>
                </a:solidFill>
                <a:latin typeface="Cooper Black"/>
                <a:cs typeface="Calibri Light"/>
              </a:rPr>
              <a:t>Proposed      </a:t>
            </a:r>
            <a:br>
              <a:rPr lang="en-US" sz="3700">
                <a:latin typeface="Cooper Black"/>
                <a:cs typeface="Calibri Light"/>
              </a:rPr>
            </a:br>
            <a:r>
              <a:rPr lang="en-US" sz="3700">
                <a:solidFill>
                  <a:srgbClr val="FFFFFF"/>
                </a:solidFill>
                <a:latin typeface="Cooper Black"/>
                <a:cs typeface="Calibri Light"/>
              </a:rPr>
              <a:t>Work And      </a:t>
            </a:r>
            <a:br>
              <a:rPr lang="en-US" sz="3700">
                <a:solidFill>
                  <a:srgbClr val="FFFFFF"/>
                </a:solidFill>
                <a:latin typeface="Cooper Black"/>
                <a:cs typeface="Calibri Light"/>
              </a:rPr>
            </a:br>
            <a:r>
              <a:rPr lang="en-US" sz="3700">
                <a:solidFill>
                  <a:srgbClr val="FFFFFF"/>
                </a:solidFill>
                <a:latin typeface="Cooper Black"/>
                <a:cs typeface="Calibri Light"/>
              </a:rPr>
              <a:t>Methodology - </a:t>
            </a:r>
          </a:p>
        </p:txBody>
      </p:sp>
      <p:cxnSp>
        <p:nvCxnSpPr>
          <p:cNvPr id="58" name="Straight Connector 57">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18" name="Content Placeholder 2">
            <a:extLst>
              <a:ext uri="{FF2B5EF4-FFF2-40B4-BE49-F238E27FC236}">
                <a16:creationId xmlns:a16="http://schemas.microsoft.com/office/drawing/2014/main" id="{C8A2CDF5-36B7-4549-92F3-3A2D81DA52A1}"/>
              </a:ext>
            </a:extLst>
          </p:cNvPr>
          <p:cNvGraphicFramePr>
            <a:graphicFrameLocks noGrp="1"/>
          </p:cNvGraphicFramePr>
          <p:nvPr>
            <p:ph idx="1"/>
            <p:extLst>
              <p:ext uri="{D42A27DB-BD31-4B8C-83A1-F6EECF244321}">
                <p14:modId xmlns:p14="http://schemas.microsoft.com/office/powerpoint/2010/main" val="1082791629"/>
              </p:ext>
            </p:extLst>
          </p:nvPr>
        </p:nvGraphicFramePr>
        <p:xfrm>
          <a:off x="4884446" y="1158995"/>
          <a:ext cx="6557485" cy="5361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49209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F34A08-EAB9-4908-9348-1A422532060F}"/>
              </a:ext>
            </a:extLst>
          </p:cNvPr>
          <p:cNvPicPr>
            <a:picLocks noChangeAspect="1"/>
          </p:cNvPicPr>
          <p:nvPr/>
        </p:nvPicPr>
        <p:blipFill rotWithShape="1">
          <a:blip r:embed="rId2"/>
          <a:srcRect t="6546" r="9091" b="1417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C08C8A-39BE-4302-8EDE-EEAECC0DA1DC}"/>
              </a:ext>
            </a:extLst>
          </p:cNvPr>
          <p:cNvSpPr>
            <a:spLocks noGrp="1"/>
          </p:cNvSpPr>
          <p:nvPr>
            <p:ph type="title"/>
          </p:nvPr>
        </p:nvSpPr>
        <p:spPr>
          <a:xfrm>
            <a:off x="594804" y="640263"/>
            <a:ext cx="6619811" cy="1344975"/>
          </a:xfrm>
        </p:spPr>
        <p:txBody>
          <a:bodyPr>
            <a:normAutofit/>
          </a:bodyPr>
          <a:lstStyle/>
          <a:p>
            <a:r>
              <a:rPr lang="en-US" sz="4000">
                <a:latin typeface="Cooper Black"/>
                <a:cs typeface="Calibri Light"/>
              </a:rPr>
              <a:t>Novelty of the Project -</a:t>
            </a:r>
            <a:endParaRPr lang="en-US" sz="4000">
              <a:latin typeface="Cooper Black"/>
            </a:endParaRPr>
          </a:p>
        </p:txBody>
      </p:sp>
      <p:graphicFrame>
        <p:nvGraphicFramePr>
          <p:cNvPr id="5" name="Content Placeholder 2">
            <a:extLst>
              <a:ext uri="{FF2B5EF4-FFF2-40B4-BE49-F238E27FC236}">
                <a16:creationId xmlns:a16="http://schemas.microsoft.com/office/drawing/2014/main" id="{74245E37-F630-4106-89FF-E84CAE25F38A}"/>
              </a:ext>
            </a:extLst>
          </p:cNvPr>
          <p:cNvGraphicFramePr>
            <a:graphicFrameLocks noGrp="1"/>
          </p:cNvGraphicFramePr>
          <p:nvPr>
            <p:ph idx="1"/>
            <p:extLst>
              <p:ext uri="{D42A27DB-BD31-4B8C-83A1-F6EECF244321}">
                <p14:modId xmlns:p14="http://schemas.microsoft.com/office/powerpoint/2010/main" val="4245095902"/>
              </p:ext>
            </p:extLst>
          </p:nvPr>
        </p:nvGraphicFramePr>
        <p:xfrm>
          <a:off x="381198" y="2121763"/>
          <a:ext cx="7046327" cy="37730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1566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AF6D068E-066E-4E4D-90F0-1925D944C302}"/>
              </a:ext>
            </a:extLst>
          </p:cNvPr>
          <p:cNvPicPr>
            <a:picLocks noChangeAspect="1"/>
          </p:cNvPicPr>
          <p:nvPr/>
        </p:nvPicPr>
        <p:blipFill rotWithShape="1">
          <a:blip r:embed="rId2"/>
          <a:srcRect t="10757" r="9091" b="7425"/>
          <a:stretch/>
        </p:blipFill>
        <p:spPr>
          <a:xfrm>
            <a:off x="20" y="1"/>
            <a:ext cx="12191980" cy="6857999"/>
          </a:xfrm>
          <a:prstGeom prst="rect">
            <a:avLst/>
          </a:prstGeom>
        </p:spPr>
      </p:pic>
      <p:sp>
        <p:nvSpPr>
          <p:cNvPr id="16" name="Rectangle 15">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A78A6-5C8C-49BB-80A0-F194B9CBC3DE}"/>
              </a:ext>
            </a:extLst>
          </p:cNvPr>
          <p:cNvSpPr>
            <a:spLocks noGrp="1"/>
          </p:cNvSpPr>
          <p:nvPr>
            <p:ph type="title"/>
          </p:nvPr>
        </p:nvSpPr>
        <p:spPr>
          <a:xfrm>
            <a:off x="594804" y="640263"/>
            <a:ext cx="6619811" cy="1344975"/>
          </a:xfrm>
        </p:spPr>
        <p:txBody>
          <a:bodyPr>
            <a:normAutofit/>
          </a:bodyPr>
          <a:lstStyle/>
          <a:p>
            <a:r>
              <a:rPr lang="en-US" sz="4800">
                <a:latin typeface="Cooper Black"/>
                <a:ea typeface="+mj-lt"/>
                <a:cs typeface="+mj-lt"/>
              </a:rPr>
              <a:t>Real time usage</a:t>
            </a:r>
          </a:p>
        </p:txBody>
      </p:sp>
      <p:sp>
        <p:nvSpPr>
          <p:cNvPr id="3" name="Content Placeholder 2">
            <a:extLst>
              <a:ext uri="{FF2B5EF4-FFF2-40B4-BE49-F238E27FC236}">
                <a16:creationId xmlns:a16="http://schemas.microsoft.com/office/drawing/2014/main" id="{5476D108-D804-4ECF-9B9C-CE86B9F6B42E}"/>
              </a:ext>
            </a:extLst>
          </p:cNvPr>
          <p:cNvSpPr>
            <a:spLocks noGrp="1"/>
          </p:cNvSpPr>
          <p:nvPr>
            <p:ph idx="1"/>
          </p:nvPr>
        </p:nvSpPr>
        <p:spPr>
          <a:xfrm>
            <a:off x="594109" y="2121763"/>
            <a:ext cx="6620505" cy="3773010"/>
          </a:xfrm>
        </p:spPr>
        <p:txBody>
          <a:bodyPr vert="horz" lIns="91440" tIns="45720" rIns="91440" bIns="45720" rtlCol="0" anchor="t">
            <a:normAutofit/>
          </a:bodyPr>
          <a:lstStyle/>
          <a:p>
            <a:pPr>
              <a:spcBef>
                <a:spcPts val="0"/>
              </a:spcBef>
              <a:spcAft>
                <a:spcPts val="600"/>
              </a:spcAft>
            </a:pPr>
            <a:r>
              <a:rPr lang="en-US" sz="2200">
                <a:latin typeface="Bierstadt"/>
                <a:ea typeface="+mn-lt"/>
                <a:cs typeface="+mn-lt"/>
              </a:rPr>
              <a:t>As statistics assure us, more than 80% of users take advantage of special websites to find the cheapest prices. Such web-based aggregators are useful to all participants in the process of buying a product or ordering a service. </a:t>
            </a:r>
          </a:p>
          <a:p>
            <a:pPr>
              <a:spcBef>
                <a:spcPts val="0"/>
              </a:spcBef>
              <a:spcAft>
                <a:spcPts val="600"/>
              </a:spcAft>
            </a:pPr>
            <a:r>
              <a:rPr lang="en-US" sz="2200">
                <a:latin typeface="Bierstadt"/>
                <a:ea typeface="+mn-lt"/>
                <a:cs typeface="+mn-lt"/>
              </a:rPr>
              <a:t>They help customers make affordable purchases and, on the other hand, serve as assistants to different vendors in looking for new clients. </a:t>
            </a:r>
          </a:p>
          <a:p>
            <a:pPr>
              <a:spcBef>
                <a:spcPts val="0"/>
              </a:spcBef>
              <a:spcAft>
                <a:spcPts val="600"/>
              </a:spcAft>
            </a:pPr>
            <a:r>
              <a:rPr lang="en-US" sz="2200">
                <a:latin typeface="Bierstadt"/>
                <a:ea typeface="+mn-lt"/>
                <a:cs typeface="+mn-lt"/>
              </a:rPr>
              <a:t>Moreover, the owners of aggregators don't remain at a loss either. So, what we’re observing here is undeniably a classic win-win situation .</a:t>
            </a:r>
          </a:p>
        </p:txBody>
      </p:sp>
    </p:spTree>
    <p:extLst>
      <p:ext uri="{BB962C8B-B14F-4D97-AF65-F5344CB8AC3E}">
        <p14:creationId xmlns:p14="http://schemas.microsoft.com/office/powerpoint/2010/main" val="350302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DBE414A2-DE86-4808-AEEA-EC3438B5CB1C}"/>
              </a:ext>
            </a:extLst>
          </p:cNvPr>
          <p:cNvPicPr>
            <a:picLocks noChangeAspect="1"/>
          </p:cNvPicPr>
          <p:nvPr/>
        </p:nvPicPr>
        <p:blipFill>
          <a:blip r:embed="rId2"/>
          <a:stretch>
            <a:fillRect/>
          </a:stretch>
        </p:blipFill>
        <p:spPr>
          <a:xfrm>
            <a:off x="1594224" y="3354585"/>
            <a:ext cx="8431305" cy="3359441"/>
          </a:xfrm>
          <a:prstGeom prst="rect">
            <a:avLst/>
          </a:prstGeom>
        </p:spPr>
      </p:pic>
      <p:pic>
        <p:nvPicPr>
          <p:cNvPr id="4" name="Picture 5" descr="Graphical user interface, application&#10;&#10;Description automatically generated">
            <a:extLst>
              <a:ext uri="{FF2B5EF4-FFF2-40B4-BE49-F238E27FC236}">
                <a16:creationId xmlns:a16="http://schemas.microsoft.com/office/drawing/2014/main" id="{DA4FD79E-2CBF-45F4-8B6D-346AC0E9AC24}"/>
              </a:ext>
            </a:extLst>
          </p:cNvPr>
          <p:cNvPicPr>
            <a:picLocks noChangeAspect="1"/>
          </p:cNvPicPr>
          <p:nvPr/>
        </p:nvPicPr>
        <p:blipFill>
          <a:blip r:embed="rId3"/>
          <a:stretch>
            <a:fillRect/>
          </a:stretch>
        </p:blipFill>
        <p:spPr>
          <a:xfrm>
            <a:off x="1126315" y="-3695"/>
            <a:ext cx="9361395" cy="3365172"/>
          </a:xfrm>
          <a:prstGeom prst="rect">
            <a:avLst/>
          </a:prstGeom>
        </p:spPr>
      </p:pic>
    </p:spTree>
    <p:extLst>
      <p:ext uri="{BB962C8B-B14F-4D97-AF65-F5344CB8AC3E}">
        <p14:creationId xmlns:p14="http://schemas.microsoft.com/office/powerpoint/2010/main" val="706168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5F0A5C6-9493-41F8-80F3-159DAB971CA0}"/>
              </a:ext>
            </a:extLst>
          </p:cNvPr>
          <p:cNvSpPr>
            <a:spLocks noGrp="1"/>
          </p:cNvSpPr>
          <p:nvPr>
            <p:ph type="title"/>
          </p:nvPr>
        </p:nvSpPr>
        <p:spPr>
          <a:xfrm>
            <a:off x="790669" y="75720"/>
            <a:ext cx="10520702" cy="1325563"/>
          </a:xfrm>
        </p:spPr>
        <p:txBody>
          <a:bodyPr>
            <a:normAutofit/>
          </a:bodyPr>
          <a:lstStyle/>
          <a:p>
            <a:r>
              <a:rPr lang="en-US">
                <a:latin typeface="Cooper Black"/>
              </a:rPr>
              <a:t>Software Requirements </a:t>
            </a:r>
            <a:endParaRPr lang="en-US">
              <a:ea typeface="+mj-lt"/>
              <a:cs typeface="+mj-lt"/>
            </a:endParaRPr>
          </a:p>
        </p:txBody>
      </p:sp>
      <p:sp>
        <p:nvSpPr>
          <p:cNvPr id="3" name="Content Placeholder 2">
            <a:extLst>
              <a:ext uri="{FF2B5EF4-FFF2-40B4-BE49-F238E27FC236}">
                <a16:creationId xmlns:a16="http://schemas.microsoft.com/office/drawing/2014/main" id="{970E338A-FF0A-4A7D-A392-B7F1CF855922}"/>
              </a:ext>
            </a:extLst>
          </p:cNvPr>
          <p:cNvSpPr>
            <a:spLocks noGrp="1"/>
          </p:cNvSpPr>
          <p:nvPr>
            <p:ph idx="1"/>
          </p:nvPr>
        </p:nvSpPr>
        <p:spPr>
          <a:xfrm>
            <a:off x="922866" y="1065492"/>
            <a:ext cx="4936067" cy="5221288"/>
          </a:xfrm>
        </p:spPr>
        <p:txBody>
          <a:bodyPr vert="horz" lIns="91440" tIns="45720" rIns="91440" bIns="45720" rtlCol="0" anchor="t">
            <a:noAutofit/>
          </a:bodyPr>
          <a:lstStyle/>
          <a:p>
            <a:pPr>
              <a:spcBef>
                <a:spcPts val="0"/>
              </a:spcBef>
            </a:pPr>
            <a:r>
              <a:rPr lang="en-US" sz="2400" dirty="0">
                <a:ea typeface="+mn-lt"/>
                <a:cs typeface="+mn-lt"/>
              </a:rPr>
              <a:t>Visual Studio Code for </a:t>
            </a:r>
            <a:r>
              <a:rPr lang="en-US" sz="2400" b="1" dirty="0">
                <a:ea typeface="+mn-lt"/>
                <a:cs typeface="+mn-lt"/>
              </a:rPr>
              <a:t>Python</a:t>
            </a:r>
            <a:r>
              <a:rPr lang="en-US" sz="2400" dirty="0">
                <a:ea typeface="+mn-lt"/>
                <a:cs typeface="+mn-lt"/>
              </a:rPr>
              <a:t> Programming  will be used .</a:t>
            </a:r>
          </a:p>
          <a:p>
            <a:pPr marL="0" indent="0">
              <a:spcBef>
                <a:spcPts val="0"/>
              </a:spcBef>
              <a:buNone/>
            </a:pPr>
            <a:endParaRPr lang="en-US" sz="2400" dirty="0">
              <a:ea typeface="+mn-lt"/>
              <a:cs typeface="+mn-lt"/>
            </a:endParaRPr>
          </a:p>
          <a:p>
            <a:pPr marL="0" indent="0">
              <a:spcBef>
                <a:spcPts val="0"/>
              </a:spcBef>
              <a:buNone/>
            </a:pPr>
            <a:r>
              <a:rPr lang="en-US" sz="2400" dirty="0">
                <a:ea typeface="+mn-lt"/>
                <a:cs typeface="+mn-lt"/>
              </a:rPr>
              <a:t>The libraries that will be used for the proposed project are mentioned below :  </a:t>
            </a:r>
          </a:p>
          <a:p>
            <a:pPr marL="0" indent="0">
              <a:spcBef>
                <a:spcPts val="0"/>
              </a:spcBef>
              <a:buNone/>
            </a:pPr>
            <a:endParaRPr lang="en-US" sz="2400" dirty="0">
              <a:ea typeface="+mn-lt"/>
              <a:cs typeface="+mn-lt"/>
            </a:endParaRPr>
          </a:p>
          <a:p>
            <a:pPr marL="0" indent="0">
              <a:spcBef>
                <a:spcPts val="0"/>
              </a:spcBef>
              <a:buNone/>
            </a:pPr>
            <a:r>
              <a:rPr lang="en-US" sz="2400" b="1" dirty="0">
                <a:ea typeface="+mn-lt"/>
                <a:cs typeface="+mn-lt"/>
              </a:rPr>
              <a:t>1.</a:t>
            </a:r>
            <a:r>
              <a:rPr lang="en-US" sz="2400" dirty="0">
                <a:ea typeface="+mn-lt"/>
                <a:cs typeface="+mn-lt"/>
              </a:rPr>
              <a:t> </a:t>
            </a:r>
            <a:r>
              <a:rPr lang="en-US" sz="2400" b="1" dirty="0" err="1">
                <a:ea typeface="+mn-lt"/>
                <a:cs typeface="+mn-lt"/>
              </a:rPr>
              <a:t>TKinter</a:t>
            </a:r>
            <a:r>
              <a:rPr lang="en-US" sz="2400" dirty="0">
                <a:ea typeface="+mn-lt"/>
                <a:cs typeface="+mn-lt"/>
              </a:rPr>
              <a:t> for creating a graphical user interface .</a:t>
            </a:r>
            <a:endParaRPr lang="en-US" sz="2400" dirty="0">
              <a:cs typeface="Calibri"/>
            </a:endParaRPr>
          </a:p>
          <a:p>
            <a:pPr marL="0" indent="0">
              <a:spcBef>
                <a:spcPts val="0"/>
              </a:spcBef>
              <a:buNone/>
            </a:pPr>
            <a:endParaRPr lang="en-US" sz="2400" dirty="0">
              <a:ea typeface="+mn-lt"/>
              <a:cs typeface="+mn-lt"/>
            </a:endParaRPr>
          </a:p>
          <a:p>
            <a:pPr marL="0" indent="0">
              <a:spcBef>
                <a:spcPts val="0"/>
              </a:spcBef>
              <a:buNone/>
            </a:pPr>
            <a:r>
              <a:rPr lang="en-US" sz="2400" b="1" dirty="0">
                <a:ea typeface="+mn-lt"/>
                <a:cs typeface="+mn-lt"/>
              </a:rPr>
              <a:t>2.</a:t>
            </a:r>
            <a:r>
              <a:rPr lang="en-US" sz="2400" dirty="0">
                <a:ea typeface="+mn-lt"/>
                <a:cs typeface="+mn-lt"/>
              </a:rPr>
              <a:t> </a:t>
            </a:r>
            <a:r>
              <a:rPr lang="en-US" sz="2400" b="1" dirty="0" err="1">
                <a:ea typeface="+mn-lt"/>
                <a:cs typeface="+mn-lt"/>
              </a:rPr>
              <a:t>Beautifulsoup</a:t>
            </a:r>
            <a:r>
              <a:rPr lang="en-US" sz="2400" dirty="0">
                <a:ea typeface="+mn-lt"/>
                <a:cs typeface="+mn-lt"/>
              </a:rPr>
              <a:t> for retrieving the data specified in the program from the URLs(weblinks) specified by the programmer .</a:t>
            </a:r>
          </a:p>
          <a:p>
            <a:pPr marL="0" indent="0">
              <a:spcBef>
                <a:spcPts val="0"/>
              </a:spcBef>
              <a:buNone/>
            </a:pPr>
            <a:endParaRPr lang="en-US" sz="2400" dirty="0">
              <a:ea typeface="+mn-lt"/>
              <a:cs typeface="+mn-lt"/>
            </a:endParaRPr>
          </a:p>
          <a:p>
            <a:pPr marL="0" indent="0">
              <a:spcBef>
                <a:spcPts val="0"/>
              </a:spcBef>
              <a:buNone/>
            </a:pPr>
            <a:r>
              <a:rPr lang="en-US" sz="2400" dirty="0">
                <a:ea typeface="+mn-lt"/>
                <a:cs typeface="+mn-lt"/>
              </a:rPr>
              <a:t>3. </a:t>
            </a:r>
            <a:r>
              <a:rPr lang="en-US" sz="2400" b="1" dirty="0" err="1">
                <a:ea typeface="+mn-lt"/>
                <a:cs typeface="+mn-lt"/>
              </a:rPr>
              <a:t>Webbrowser</a:t>
            </a:r>
            <a:r>
              <a:rPr lang="en-US" sz="2400" b="1" dirty="0">
                <a:ea typeface="+mn-lt"/>
                <a:cs typeface="+mn-lt"/>
              </a:rPr>
              <a:t> </a:t>
            </a:r>
            <a:r>
              <a:rPr lang="en-US" sz="2400" dirty="0">
                <a:ea typeface="+mn-lt"/>
                <a:cs typeface="+mn-lt"/>
              </a:rPr>
              <a:t>for web browser control .</a:t>
            </a:r>
          </a:p>
          <a:p>
            <a:endParaRPr lang="en-US" sz="2000" dirty="0">
              <a:cs typeface="Calibri"/>
            </a:endParaRPr>
          </a:p>
        </p:txBody>
      </p:sp>
      <p:pic>
        <p:nvPicPr>
          <p:cNvPr id="5" name="Picture 5" descr="A picture containing text, electronics, display&#10;&#10;Description automatically generated">
            <a:extLst>
              <a:ext uri="{FF2B5EF4-FFF2-40B4-BE49-F238E27FC236}">
                <a16:creationId xmlns:a16="http://schemas.microsoft.com/office/drawing/2014/main" id="{1C28AF03-B28C-4812-B51A-D19653CDCB4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17734" y="2253187"/>
            <a:ext cx="4935970" cy="3862396"/>
          </a:xfrm>
          <a:prstGeom prst="rect">
            <a:avLst/>
          </a:prstGeom>
        </p:spPr>
      </p:pic>
    </p:spTree>
    <p:extLst>
      <p:ext uri="{BB962C8B-B14F-4D97-AF65-F5344CB8AC3E}">
        <p14:creationId xmlns:p14="http://schemas.microsoft.com/office/powerpoint/2010/main" val="153568965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7">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9">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7" name="Freeform: Shape 41">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9" name="Freeform: Shape 43">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Freeform: Shape 45">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7">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9">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F762B3-F3A8-4F06-9714-394D6984E92E}"/>
              </a:ext>
            </a:extLst>
          </p:cNvPr>
          <p:cNvSpPr>
            <a:spLocks noGrp="1"/>
          </p:cNvSpPr>
          <p:nvPr>
            <p:ph type="title"/>
          </p:nvPr>
        </p:nvSpPr>
        <p:spPr>
          <a:xfrm>
            <a:off x="3513298" y="1521355"/>
            <a:ext cx="5385538" cy="2946050"/>
          </a:xfrm>
        </p:spPr>
        <p:txBody>
          <a:bodyPr vert="horz" lIns="91440" tIns="45720" rIns="91440" bIns="45720" rtlCol="0" anchor="b">
            <a:normAutofit/>
          </a:bodyPr>
          <a:lstStyle/>
          <a:p>
            <a:pPr algn="ctr"/>
            <a:r>
              <a:rPr lang="en-US" sz="5400">
                <a:solidFill>
                  <a:schemeClr val="bg1"/>
                </a:solidFill>
                <a:latin typeface="Cooper Black"/>
                <a:ea typeface="+mj-lt"/>
                <a:cs typeface="+mj-lt"/>
              </a:rPr>
              <a:t>Overall system architecture diagram</a:t>
            </a:r>
            <a:endParaRPr lang="en-US">
              <a:solidFill>
                <a:schemeClr val="bg1"/>
              </a:solidFill>
              <a:latin typeface="Cooper Black"/>
              <a:cs typeface="Calibri Light"/>
            </a:endParaRPr>
          </a:p>
        </p:txBody>
      </p:sp>
      <p:sp>
        <p:nvSpPr>
          <p:cNvPr id="47" name="Freeform: Shape 5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49"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1"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0" name="Freeform: Shape 5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62" name="Oval 61">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6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67" name="Freeform: Shape 6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78964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16810F8589DE4292022DB4D63D287D" ma:contentTypeVersion="7" ma:contentTypeDescription="Create a new document." ma:contentTypeScope="" ma:versionID="4be339bf2053ac92a83ecc8939851bec">
  <xsd:schema xmlns:xsd="http://www.w3.org/2001/XMLSchema" xmlns:xs="http://www.w3.org/2001/XMLSchema" xmlns:p="http://schemas.microsoft.com/office/2006/metadata/properties" xmlns:ns2="799f034b-6c31-4925-abf0-e8d16d298203" targetNamespace="http://schemas.microsoft.com/office/2006/metadata/properties" ma:root="true" ma:fieldsID="c4f4f3d0f7b79de583f6f76a3bb58c79" ns2:_="">
    <xsd:import namespace="799f034b-6c31-4925-abf0-e8d16d29820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9f034b-6c31-4925-abf0-e8d16d2982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9A9A22-D778-4EA4-885D-69AB29F9601C}">
  <ds:schemaRefs>
    <ds:schemaRef ds:uri="799f034b-6c31-4925-abf0-e8d16d2982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A68CACC-B465-4C2F-8368-D2D16140792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C1FA625-5204-40AD-8CB9-149E462E7B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TotalTime>
  <Words>957</Words>
  <Application>Microsoft Office PowerPoint</Application>
  <PresentationFormat>Widescreen</PresentationFormat>
  <Paragraphs>67</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Amasis MT Pro</vt:lpstr>
      <vt:lpstr>Amasis MT Pro Black</vt:lpstr>
      <vt:lpstr>Arial</vt:lpstr>
      <vt:lpstr>Bierstadt</vt:lpstr>
      <vt:lpstr>Calibri</vt:lpstr>
      <vt:lpstr>Calibri Light</vt:lpstr>
      <vt:lpstr>Cooper Black</vt:lpstr>
      <vt:lpstr>Office Theme</vt:lpstr>
      <vt:lpstr>Consumer Profitability advancements by price analysis and Web Scraping in e-commerce </vt:lpstr>
      <vt:lpstr>Introduction</vt:lpstr>
      <vt:lpstr>Existing     work  with  limitations -</vt:lpstr>
      <vt:lpstr> Proposed       Work And       Methodology - </vt:lpstr>
      <vt:lpstr>Novelty of the Project -</vt:lpstr>
      <vt:lpstr>Real time usage</vt:lpstr>
      <vt:lpstr>PowerPoint Presentation</vt:lpstr>
      <vt:lpstr>Software Requirements </vt:lpstr>
      <vt:lpstr>Overall system architecture diagram</vt:lpstr>
      <vt:lpstr>PowerPoint Presentation</vt:lpstr>
      <vt:lpstr>Module Description and Workflow Explanation</vt:lpstr>
      <vt:lpstr>MODULE-1</vt:lpstr>
      <vt:lpstr>MODULE-2</vt:lpstr>
      <vt:lpstr>MODULE-3</vt:lpstr>
      <vt:lpstr>MODULE-4</vt:lpstr>
      <vt:lpstr>Snapshot of Project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DSN-1</dc:title>
  <dc:creator>Ipsita Maity</dc:creator>
  <cp:lastModifiedBy>Nishita</cp:lastModifiedBy>
  <cp:revision>11</cp:revision>
  <dcterms:created xsi:type="dcterms:W3CDTF">2021-09-28T04:42:25Z</dcterms:created>
  <dcterms:modified xsi:type="dcterms:W3CDTF">2023-04-03T14:18:18Z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0x0101005C16810F8589DE4292022DB4D63D287D</vt:lpwstr>
  </property>
</Properties>
</file>